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72"/>
  </p:notesMasterIdLst>
  <p:handoutMasterIdLst>
    <p:handoutMasterId r:id="rId73"/>
  </p:handoutMasterIdLst>
  <p:sldIdLst>
    <p:sldId id="2147308068" r:id="rId6"/>
    <p:sldId id="2147308083" r:id="rId7"/>
    <p:sldId id="2147308088" r:id="rId8"/>
    <p:sldId id="2147308089" r:id="rId9"/>
    <p:sldId id="2147308090" r:id="rId10"/>
    <p:sldId id="2147308091" r:id="rId11"/>
    <p:sldId id="2147308092" r:id="rId12"/>
    <p:sldId id="2147308093" r:id="rId13"/>
    <p:sldId id="2147308094" r:id="rId14"/>
    <p:sldId id="2147308095" r:id="rId15"/>
    <p:sldId id="2147308096" r:id="rId16"/>
    <p:sldId id="2147308097" r:id="rId17"/>
    <p:sldId id="2147308098" r:id="rId18"/>
    <p:sldId id="2147308099" r:id="rId19"/>
    <p:sldId id="2147308100" r:id="rId20"/>
    <p:sldId id="2147308101" r:id="rId21"/>
    <p:sldId id="2147308102" r:id="rId22"/>
    <p:sldId id="2147308103" r:id="rId23"/>
    <p:sldId id="2147308104" r:id="rId24"/>
    <p:sldId id="2147308105" r:id="rId25"/>
    <p:sldId id="2147308106" r:id="rId26"/>
    <p:sldId id="2147308107" r:id="rId27"/>
    <p:sldId id="2147308108" r:id="rId28"/>
    <p:sldId id="2147308109" r:id="rId29"/>
    <p:sldId id="2147308110" r:id="rId30"/>
    <p:sldId id="2147308111" r:id="rId31"/>
    <p:sldId id="2147308112" r:id="rId32"/>
    <p:sldId id="2147308113" r:id="rId33"/>
    <p:sldId id="2147308114" r:id="rId34"/>
    <p:sldId id="2147308115" r:id="rId35"/>
    <p:sldId id="2147308116" r:id="rId36"/>
    <p:sldId id="2147308117" r:id="rId37"/>
    <p:sldId id="2147308118" r:id="rId38"/>
    <p:sldId id="2147308119" r:id="rId39"/>
    <p:sldId id="2147308120" r:id="rId40"/>
    <p:sldId id="2147308121" r:id="rId41"/>
    <p:sldId id="2147308122" r:id="rId42"/>
    <p:sldId id="2147308123" r:id="rId43"/>
    <p:sldId id="2147308124" r:id="rId44"/>
    <p:sldId id="2147308125" r:id="rId45"/>
    <p:sldId id="2147308151" r:id="rId46"/>
    <p:sldId id="2147308152" r:id="rId47"/>
    <p:sldId id="2147308126" r:id="rId48"/>
    <p:sldId id="2147308127" r:id="rId49"/>
    <p:sldId id="2147308128" r:id="rId50"/>
    <p:sldId id="2147308129" r:id="rId51"/>
    <p:sldId id="2147308130" r:id="rId52"/>
    <p:sldId id="2147308131" r:id="rId53"/>
    <p:sldId id="2147308132" r:id="rId54"/>
    <p:sldId id="2147308133" r:id="rId55"/>
    <p:sldId id="2147308134" r:id="rId56"/>
    <p:sldId id="2147308135" r:id="rId57"/>
    <p:sldId id="2147308136" r:id="rId58"/>
    <p:sldId id="2147308137" r:id="rId59"/>
    <p:sldId id="2147308138" r:id="rId60"/>
    <p:sldId id="2147308139" r:id="rId61"/>
    <p:sldId id="2147308140" r:id="rId62"/>
    <p:sldId id="2147308141" r:id="rId63"/>
    <p:sldId id="2147308142" r:id="rId64"/>
    <p:sldId id="2147308143" r:id="rId65"/>
    <p:sldId id="2147308144" r:id="rId66"/>
    <p:sldId id="2147308145" r:id="rId67"/>
    <p:sldId id="2147308146" r:id="rId68"/>
    <p:sldId id="2147308147" r:id="rId69"/>
    <p:sldId id="2147308149" r:id="rId70"/>
    <p:sldId id="2147308148" r:id="rId71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3B135-5526-4650-94A7-B4A33C5D34C1}" v="69" dt="2022-08-25T06:13:33.190"/>
    <p1510:client id="{7273E8C7-F54F-D4C5-084C-20149F235ED9}" v="2" dt="2023-05-29T09:49:48.146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7440" autoAdjust="0"/>
  </p:normalViewPr>
  <p:slideViewPr>
    <p:cSldViewPr snapToGrid="0" snapToObjects="1" showGuides="1">
      <p:cViewPr varScale="1">
        <p:scale>
          <a:sx n="57" d="100"/>
          <a:sy n="57" d="100"/>
        </p:scale>
        <p:origin x="580" y="60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6648" y="114"/>
      </p:cViewPr>
      <p:guideLst>
        <p:guide orient="horz" pos="4464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direddi, Satish" userId="f6ec8f96-21f2-4a1a-8af4-75099e3725ff" providerId="ADAL" clId="{4023B135-5526-4650-94A7-B4A33C5D34C1}"/>
    <pc:docChg chg="undo custSel addSld delSld modSld">
      <pc:chgData name="Baldireddi, Satish" userId="f6ec8f96-21f2-4a1a-8af4-75099e3725ff" providerId="ADAL" clId="{4023B135-5526-4650-94A7-B4A33C5D34C1}" dt="2022-08-25T06:22:15.338" v="3818" actId="20577"/>
      <pc:docMkLst>
        <pc:docMk/>
      </pc:docMkLst>
      <pc:sldChg chg="del">
        <pc:chgData name="Baldireddi, Satish" userId="f6ec8f96-21f2-4a1a-8af4-75099e3725ff" providerId="ADAL" clId="{4023B135-5526-4650-94A7-B4A33C5D34C1}" dt="2022-08-24T11:02:02.789" v="1341" actId="47"/>
        <pc:sldMkLst>
          <pc:docMk/>
          <pc:sldMk cId="1290942584" sldId="259"/>
        </pc:sldMkLst>
      </pc:sldChg>
      <pc:sldChg chg="del">
        <pc:chgData name="Baldireddi, Satish" userId="f6ec8f96-21f2-4a1a-8af4-75099e3725ff" providerId="ADAL" clId="{4023B135-5526-4650-94A7-B4A33C5D34C1}" dt="2022-08-24T11:02:08.697" v="1349" actId="47"/>
        <pc:sldMkLst>
          <pc:docMk/>
          <pc:sldMk cId="182507527" sldId="274"/>
        </pc:sldMkLst>
      </pc:sldChg>
      <pc:sldChg chg="del">
        <pc:chgData name="Baldireddi, Satish" userId="f6ec8f96-21f2-4a1a-8af4-75099e3725ff" providerId="ADAL" clId="{4023B135-5526-4650-94A7-B4A33C5D34C1}" dt="2022-08-24T11:02:13.850" v="1357" actId="47"/>
        <pc:sldMkLst>
          <pc:docMk/>
          <pc:sldMk cId="422323028" sldId="279"/>
        </pc:sldMkLst>
      </pc:sldChg>
      <pc:sldChg chg="del">
        <pc:chgData name="Baldireddi, Satish" userId="f6ec8f96-21f2-4a1a-8af4-75099e3725ff" providerId="ADAL" clId="{4023B135-5526-4650-94A7-B4A33C5D34C1}" dt="2022-08-24T11:02:12.560" v="1355" actId="47"/>
        <pc:sldMkLst>
          <pc:docMk/>
          <pc:sldMk cId="146900923" sldId="282"/>
        </pc:sldMkLst>
      </pc:sldChg>
      <pc:sldChg chg="del">
        <pc:chgData name="Baldireddi, Satish" userId="f6ec8f96-21f2-4a1a-8af4-75099e3725ff" providerId="ADAL" clId="{4023B135-5526-4650-94A7-B4A33C5D34C1}" dt="2022-08-24T11:02:16.823" v="1362" actId="47"/>
        <pc:sldMkLst>
          <pc:docMk/>
          <pc:sldMk cId="4046946425" sldId="288"/>
        </pc:sldMkLst>
      </pc:sldChg>
      <pc:sldChg chg="del">
        <pc:chgData name="Baldireddi, Satish" userId="f6ec8f96-21f2-4a1a-8af4-75099e3725ff" providerId="ADAL" clId="{4023B135-5526-4650-94A7-B4A33C5D34C1}" dt="2022-08-24T11:02:06.499" v="1346" actId="47"/>
        <pc:sldMkLst>
          <pc:docMk/>
          <pc:sldMk cId="37730118" sldId="302"/>
        </pc:sldMkLst>
      </pc:sldChg>
      <pc:sldChg chg="del">
        <pc:chgData name="Baldireddi, Satish" userId="f6ec8f96-21f2-4a1a-8af4-75099e3725ff" providerId="ADAL" clId="{4023B135-5526-4650-94A7-B4A33C5D34C1}" dt="2022-08-24T11:02:03.616" v="1342" actId="47"/>
        <pc:sldMkLst>
          <pc:docMk/>
          <pc:sldMk cId="38674896" sldId="305"/>
        </pc:sldMkLst>
      </pc:sldChg>
      <pc:sldChg chg="del">
        <pc:chgData name="Baldireddi, Satish" userId="f6ec8f96-21f2-4a1a-8af4-75099e3725ff" providerId="ADAL" clId="{4023B135-5526-4650-94A7-B4A33C5D34C1}" dt="2022-08-24T11:02:17.955" v="1364" actId="47"/>
        <pc:sldMkLst>
          <pc:docMk/>
          <pc:sldMk cId="1829871507" sldId="513"/>
        </pc:sldMkLst>
      </pc:sldChg>
      <pc:sldChg chg="del">
        <pc:chgData name="Baldireddi, Satish" userId="f6ec8f96-21f2-4a1a-8af4-75099e3725ff" providerId="ADAL" clId="{4023B135-5526-4650-94A7-B4A33C5D34C1}" dt="2022-08-24T11:01:48.622" v="1335" actId="47"/>
        <pc:sldMkLst>
          <pc:docMk/>
          <pc:sldMk cId="1567417068" sldId="2134804377"/>
        </pc:sldMkLst>
      </pc:sldChg>
      <pc:sldChg chg="del">
        <pc:chgData name="Baldireddi, Satish" userId="f6ec8f96-21f2-4a1a-8af4-75099e3725ff" providerId="ADAL" clId="{4023B135-5526-4650-94A7-B4A33C5D34C1}" dt="2022-08-24T11:02:04.261" v="1343" actId="47"/>
        <pc:sldMkLst>
          <pc:docMk/>
          <pc:sldMk cId="1747842603" sldId="2134804381"/>
        </pc:sldMkLst>
      </pc:sldChg>
      <pc:sldChg chg="del">
        <pc:chgData name="Baldireddi, Satish" userId="f6ec8f96-21f2-4a1a-8af4-75099e3725ff" providerId="ADAL" clId="{4023B135-5526-4650-94A7-B4A33C5D34C1}" dt="2022-08-24T11:02:15.070" v="1359" actId="47"/>
        <pc:sldMkLst>
          <pc:docMk/>
          <pc:sldMk cId="941098379" sldId="2134804393"/>
        </pc:sldMkLst>
      </pc:sldChg>
      <pc:sldChg chg="del">
        <pc:chgData name="Baldireddi, Satish" userId="f6ec8f96-21f2-4a1a-8af4-75099e3725ff" providerId="ADAL" clId="{4023B135-5526-4650-94A7-B4A33C5D34C1}" dt="2022-08-24T11:02:16.215" v="1361" actId="47"/>
        <pc:sldMkLst>
          <pc:docMk/>
          <pc:sldMk cId="1470245969" sldId="2134804398"/>
        </pc:sldMkLst>
      </pc:sldChg>
      <pc:sldChg chg="del">
        <pc:chgData name="Baldireddi, Satish" userId="f6ec8f96-21f2-4a1a-8af4-75099e3725ff" providerId="ADAL" clId="{4023B135-5526-4650-94A7-B4A33C5D34C1}" dt="2022-08-24T11:02:19.476" v="1367" actId="47"/>
        <pc:sldMkLst>
          <pc:docMk/>
          <pc:sldMk cId="2328352159" sldId="2134804401"/>
        </pc:sldMkLst>
      </pc:sldChg>
      <pc:sldChg chg="del">
        <pc:chgData name="Baldireddi, Satish" userId="f6ec8f96-21f2-4a1a-8af4-75099e3725ff" providerId="ADAL" clId="{4023B135-5526-4650-94A7-B4A33C5D34C1}" dt="2022-08-24T11:02:14.469" v="1358" actId="47"/>
        <pc:sldMkLst>
          <pc:docMk/>
          <pc:sldMk cId="2315900660" sldId="2134804404"/>
        </pc:sldMkLst>
      </pc:sldChg>
      <pc:sldChg chg="del">
        <pc:chgData name="Baldireddi, Satish" userId="f6ec8f96-21f2-4a1a-8af4-75099e3725ff" providerId="ADAL" clId="{4023B135-5526-4650-94A7-B4A33C5D34C1}" dt="2022-08-24T11:02:02.044" v="1340" actId="47"/>
        <pc:sldMkLst>
          <pc:docMk/>
          <pc:sldMk cId="1782363866" sldId="2134804405"/>
        </pc:sldMkLst>
      </pc:sldChg>
      <pc:sldChg chg="del">
        <pc:chgData name="Baldireddi, Satish" userId="f6ec8f96-21f2-4a1a-8af4-75099e3725ff" providerId="ADAL" clId="{4023B135-5526-4650-94A7-B4A33C5D34C1}" dt="2022-08-24T11:02:20.503" v="1369" actId="47"/>
        <pc:sldMkLst>
          <pc:docMk/>
          <pc:sldMk cId="1024808826" sldId="2134804413"/>
        </pc:sldMkLst>
      </pc:sldChg>
      <pc:sldChg chg="del">
        <pc:chgData name="Baldireddi, Satish" userId="f6ec8f96-21f2-4a1a-8af4-75099e3725ff" providerId="ADAL" clId="{4023B135-5526-4650-94A7-B4A33C5D34C1}" dt="2022-08-24T11:02:18.463" v="1365" actId="47"/>
        <pc:sldMkLst>
          <pc:docMk/>
          <pc:sldMk cId="2474066177" sldId="2134804414"/>
        </pc:sldMkLst>
      </pc:sldChg>
      <pc:sldChg chg="del">
        <pc:chgData name="Baldireddi, Satish" userId="f6ec8f96-21f2-4a1a-8af4-75099e3725ff" providerId="ADAL" clId="{4023B135-5526-4650-94A7-B4A33C5D34C1}" dt="2022-08-24T11:02:19.981" v="1368" actId="47"/>
        <pc:sldMkLst>
          <pc:docMk/>
          <pc:sldMk cId="3627877003" sldId="2134804417"/>
        </pc:sldMkLst>
      </pc:sldChg>
      <pc:sldChg chg="del">
        <pc:chgData name="Baldireddi, Satish" userId="f6ec8f96-21f2-4a1a-8af4-75099e3725ff" providerId="ADAL" clId="{4023B135-5526-4650-94A7-B4A33C5D34C1}" dt="2022-08-24T11:02:10.778" v="1352" actId="47"/>
        <pc:sldMkLst>
          <pc:docMk/>
          <pc:sldMk cId="2276830104" sldId="2134804420"/>
        </pc:sldMkLst>
      </pc:sldChg>
      <pc:sldChg chg="del">
        <pc:chgData name="Baldireddi, Satish" userId="f6ec8f96-21f2-4a1a-8af4-75099e3725ff" providerId="ADAL" clId="{4023B135-5526-4650-94A7-B4A33C5D34C1}" dt="2022-08-24T11:02:18.985" v="1366" actId="47"/>
        <pc:sldMkLst>
          <pc:docMk/>
          <pc:sldMk cId="3017805933" sldId="2134804430"/>
        </pc:sldMkLst>
      </pc:sldChg>
      <pc:sldChg chg="del">
        <pc:chgData name="Baldireddi, Satish" userId="f6ec8f96-21f2-4a1a-8af4-75099e3725ff" providerId="ADAL" clId="{4023B135-5526-4650-94A7-B4A33C5D34C1}" dt="2022-08-24T11:01:47.738" v="1334" actId="47"/>
        <pc:sldMkLst>
          <pc:docMk/>
          <pc:sldMk cId="3318974492" sldId="2134804432"/>
        </pc:sldMkLst>
      </pc:sldChg>
      <pc:sldChg chg="del">
        <pc:chgData name="Baldireddi, Satish" userId="f6ec8f96-21f2-4a1a-8af4-75099e3725ff" providerId="ADAL" clId="{4023B135-5526-4650-94A7-B4A33C5D34C1}" dt="2022-08-24T11:02:05.776" v="1345" actId="47"/>
        <pc:sldMkLst>
          <pc:docMk/>
          <pc:sldMk cId="988436741" sldId="2134804435"/>
        </pc:sldMkLst>
      </pc:sldChg>
      <pc:sldChg chg="del">
        <pc:chgData name="Baldireddi, Satish" userId="f6ec8f96-21f2-4a1a-8af4-75099e3725ff" providerId="ADAL" clId="{4023B135-5526-4650-94A7-B4A33C5D34C1}" dt="2022-08-24T11:02:05.012" v="1344" actId="47"/>
        <pc:sldMkLst>
          <pc:docMk/>
          <pc:sldMk cId="2227474168" sldId="2134804436"/>
        </pc:sldMkLst>
      </pc:sldChg>
      <pc:sldChg chg="del">
        <pc:chgData name="Baldireddi, Satish" userId="f6ec8f96-21f2-4a1a-8af4-75099e3725ff" providerId="ADAL" clId="{4023B135-5526-4650-94A7-B4A33C5D34C1}" dt="2022-08-24T11:01:45.313" v="1333" actId="47"/>
        <pc:sldMkLst>
          <pc:docMk/>
          <pc:sldMk cId="1336368541" sldId="2134804451"/>
        </pc:sldMkLst>
      </pc:sldChg>
      <pc:sldChg chg="del">
        <pc:chgData name="Baldireddi, Satish" userId="f6ec8f96-21f2-4a1a-8af4-75099e3725ff" providerId="ADAL" clId="{4023B135-5526-4650-94A7-B4A33C5D34C1}" dt="2022-08-24T11:02:07.968" v="1348" actId="47"/>
        <pc:sldMkLst>
          <pc:docMk/>
          <pc:sldMk cId="2940784728" sldId="2134804455"/>
        </pc:sldMkLst>
      </pc:sldChg>
      <pc:sldChg chg="del">
        <pc:chgData name="Baldireddi, Satish" userId="f6ec8f96-21f2-4a1a-8af4-75099e3725ff" providerId="ADAL" clId="{4023B135-5526-4650-94A7-B4A33C5D34C1}" dt="2022-08-24T11:02:17.429" v="1363" actId="47"/>
        <pc:sldMkLst>
          <pc:docMk/>
          <pc:sldMk cId="3726863697" sldId="2134804462"/>
        </pc:sldMkLst>
      </pc:sldChg>
      <pc:sldChg chg="del">
        <pc:chgData name="Baldireddi, Satish" userId="f6ec8f96-21f2-4a1a-8af4-75099e3725ff" providerId="ADAL" clId="{4023B135-5526-4650-94A7-B4A33C5D34C1}" dt="2022-08-24T11:02:15.615" v="1360" actId="47"/>
        <pc:sldMkLst>
          <pc:docMk/>
          <pc:sldMk cId="364898469" sldId="2134804464"/>
        </pc:sldMkLst>
      </pc:sldChg>
      <pc:sldChg chg="del">
        <pc:chgData name="Baldireddi, Satish" userId="f6ec8f96-21f2-4a1a-8af4-75099e3725ff" providerId="ADAL" clId="{4023B135-5526-4650-94A7-B4A33C5D34C1}" dt="2022-08-24T11:02:20.986" v="1370" actId="47"/>
        <pc:sldMkLst>
          <pc:docMk/>
          <pc:sldMk cId="2074355344" sldId="2147308066"/>
        </pc:sldMkLst>
      </pc:sldChg>
      <pc:sldChg chg="del">
        <pc:chgData name="Baldireddi, Satish" userId="f6ec8f96-21f2-4a1a-8af4-75099e3725ff" providerId="ADAL" clId="{4023B135-5526-4650-94A7-B4A33C5D34C1}" dt="2022-08-24T11:01:51.051" v="1336" actId="47"/>
        <pc:sldMkLst>
          <pc:docMk/>
          <pc:sldMk cId="1422559093" sldId="2147308074"/>
        </pc:sldMkLst>
      </pc:sldChg>
      <pc:sldChg chg="del">
        <pc:chgData name="Baldireddi, Satish" userId="f6ec8f96-21f2-4a1a-8af4-75099e3725ff" providerId="ADAL" clId="{4023B135-5526-4650-94A7-B4A33C5D34C1}" dt="2022-08-24T11:01:53.980" v="1339" actId="47"/>
        <pc:sldMkLst>
          <pc:docMk/>
          <pc:sldMk cId="2536072820" sldId="2147308076"/>
        </pc:sldMkLst>
      </pc:sldChg>
      <pc:sldChg chg="del">
        <pc:chgData name="Baldireddi, Satish" userId="f6ec8f96-21f2-4a1a-8af4-75099e3725ff" providerId="ADAL" clId="{4023B135-5526-4650-94A7-B4A33C5D34C1}" dt="2022-08-24T11:02:09.387" v="1350" actId="47"/>
        <pc:sldMkLst>
          <pc:docMk/>
          <pc:sldMk cId="2863227501" sldId="2147308077"/>
        </pc:sldMkLst>
      </pc:sldChg>
      <pc:sldChg chg="del">
        <pc:chgData name="Baldireddi, Satish" userId="f6ec8f96-21f2-4a1a-8af4-75099e3725ff" providerId="ADAL" clId="{4023B135-5526-4650-94A7-B4A33C5D34C1}" dt="2022-08-24T11:02:10.104" v="1351" actId="47"/>
        <pc:sldMkLst>
          <pc:docMk/>
          <pc:sldMk cId="665692435" sldId="2147308078"/>
        </pc:sldMkLst>
      </pc:sldChg>
      <pc:sldChg chg="del">
        <pc:chgData name="Baldireddi, Satish" userId="f6ec8f96-21f2-4a1a-8af4-75099e3725ff" providerId="ADAL" clId="{4023B135-5526-4650-94A7-B4A33C5D34C1}" dt="2022-08-24T11:02:11.373" v="1353" actId="47"/>
        <pc:sldMkLst>
          <pc:docMk/>
          <pc:sldMk cId="2915244188" sldId="2147308079"/>
        </pc:sldMkLst>
      </pc:sldChg>
      <pc:sldChg chg="del">
        <pc:chgData name="Baldireddi, Satish" userId="f6ec8f96-21f2-4a1a-8af4-75099e3725ff" providerId="ADAL" clId="{4023B135-5526-4650-94A7-B4A33C5D34C1}" dt="2022-08-24T11:02:13.234" v="1356" actId="47"/>
        <pc:sldMkLst>
          <pc:docMk/>
          <pc:sldMk cId="1418296529" sldId="2147308080"/>
        </pc:sldMkLst>
      </pc:sldChg>
      <pc:sldChg chg="del">
        <pc:chgData name="Baldireddi, Satish" userId="f6ec8f96-21f2-4a1a-8af4-75099e3725ff" providerId="ADAL" clId="{4023B135-5526-4650-94A7-B4A33C5D34C1}" dt="2022-08-24T11:01:51.792" v="1337" actId="47"/>
        <pc:sldMkLst>
          <pc:docMk/>
          <pc:sldMk cId="3622089765" sldId="2147308081"/>
        </pc:sldMkLst>
      </pc:sldChg>
      <pc:sldChg chg="del">
        <pc:chgData name="Baldireddi, Satish" userId="f6ec8f96-21f2-4a1a-8af4-75099e3725ff" providerId="ADAL" clId="{4023B135-5526-4650-94A7-B4A33C5D34C1}" dt="2022-08-24T11:01:52.856" v="1338" actId="47"/>
        <pc:sldMkLst>
          <pc:docMk/>
          <pc:sldMk cId="943799851" sldId="2147308082"/>
        </pc:sldMkLst>
      </pc:sldChg>
      <pc:sldChg chg="modSp mod">
        <pc:chgData name="Baldireddi, Satish" userId="f6ec8f96-21f2-4a1a-8af4-75099e3725ff" providerId="ADAL" clId="{4023B135-5526-4650-94A7-B4A33C5D34C1}" dt="2022-08-25T06:17:38.241" v="3762" actId="255"/>
        <pc:sldMkLst>
          <pc:docMk/>
          <pc:sldMk cId="40130234" sldId="2147308083"/>
        </pc:sldMkLst>
        <pc:spChg chg="mod">
          <ac:chgData name="Baldireddi, Satish" userId="f6ec8f96-21f2-4a1a-8af4-75099e3725ff" providerId="ADAL" clId="{4023B135-5526-4650-94A7-B4A33C5D34C1}" dt="2022-08-25T06:17:38.241" v="3762" actId="255"/>
          <ac:spMkLst>
            <pc:docMk/>
            <pc:sldMk cId="40130234" sldId="2147308083"/>
            <ac:spMk id="7" creationId="{F6403553-1AC8-4871-8F1A-5C18368D935C}"/>
          </ac:spMkLst>
        </pc:spChg>
      </pc:sldChg>
      <pc:sldChg chg="del">
        <pc:chgData name="Baldireddi, Satish" userId="f6ec8f96-21f2-4a1a-8af4-75099e3725ff" providerId="ADAL" clId="{4023B135-5526-4650-94A7-B4A33C5D34C1}" dt="2022-08-24T11:02:07.265" v="1347" actId="47"/>
        <pc:sldMkLst>
          <pc:docMk/>
          <pc:sldMk cId="1689153025" sldId="2147308085"/>
        </pc:sldMkLst>
      </pc:sldChg>
      <pc:sldChg chg="del">
        <pc:chgData name="Baldireddi, Satish" userId="f6ec8f96-21f2-4a1a-8af4-75099e3725ff" providerId="ADAL" clId="{4023B135-5526-4650-94A7-B4A33C5D34C1}" dt="2022-08-24T11:02:11.952" v="1354" actId="47"/>
        <pc:sldMkLst>
          <pc:docMk/>
          <pc:sldMk cId="3354343556" sldId="2147308087"/>
        </pc:sldMkLst>
      </pc:sldChg>
      <pc:sldChg chg="modSp mod">
        <pc:chgData name="Baldireddi, Satish" userId="f6ec8f96-21f2-4a1a-8af4-75099e3725ff" providerId="ADAL" clId="{4023B135-5526-4650-94A7-B4A33C5D34C1}" dt="2022-08-25T06:17:56.729" v="3764" actId="255"/>
        <pc:sldMkLst>
          <pc:docMk/>
          <pc:sldMk cId="3954612158" sldId="2147308088"/>
        </pc:sldMkLst>
        <pc:spChg chg="mod">
          <ac:chgData name="Baldireddi, Satish" userId="f6ec8f96-21f2-4a1a-8af4-75099e3725ff" providerId="ADAL" clId="{4023B135-5526-4650-94A7-B4A33C5D34C1}" dt="2022-08-25T06:17:56.729" v="3764" actId="255"/>
          <ac:spMkLst>
            <pc:docMk/>
            <pc:sldMk cId="3954612158" sldId="2147308088"/>
            <ac:spMk id="2" creationId="{58CB73ED-B84D-432A-8CE7-9AD268FAEA3F}"/>
          </ac:spMkLst>
        </pc:spChg>
      </pc:sldChg>
      <pc:sldChg chg="modSp mod">
        <pc:chgData name="Baldireddi, Satish" userId="f6ec8f96-21f2-4a1a-8af4-75099e3725ff" providerId="ADAL" clId="{4023B135-5526-4650-94A7-B4A33C5D34C1}" dt="2022-08-25T06:18:04.066" v="3765" actId="1076"/>
        <pc:sldMkLst>
          <pc:docMk/>
          <pc:sldMk cId="2420919269" sldId="2147308089"/>
        </pc:sldMkLst>
        <pc:picChg chg="mod">
          <ac:chgData name="Baldireddi, Satish" userId="f6ec8f96-21f2-4a1a-8af4-75099e3725ff" providerId="ADAL" clId="{4023B135-5526-4650-94A7-B4A33C5D34C1}" dt="2022-08-25T06:18:04.066" v="3765" actId="1076"/>
          <ac:picMkLst>
            <pc:docMk/>
            <pc:sldMk cId="2420919269" sldId="2147308089"/>
            <ac:picMk id="4" creationId="{3F7C10DB-4621-4117-85C1-EDCA5201B14C}"/>
          </ac:picMkLst>
        </pc:picChg>
      </pc:sldChg>
      <pc:sldChg chg="modSp mod">
        <pc:chgData name="Baldireddi, Satish" userId="f6ec8f96-21f2-4a1a-8af4-75099e3725ff" providerId="ADAL" clId="{4023B135-5526-4650-94A7-B4A33C5D34C1}" dt="2022-08-25T05:14:30.452" v="1561" actId="20577"/>
        <pc:sldMkLst>
          <pc:docMk/>
          <pc:sldMk cId="1803759628" sldId="2147308091"/>
        </pc:sldMkLst>
        <pc:spChg chg="mod">
          <ac:chgData name="Baldireddi, Satish" userId="f6ec8f96-21f2-4a1a-8af4-75099e3725ff" providerId="ADAL" clId="{4023B135-5526-4650-94A7-B4A33C5D34C1}" dt="2022-08-25T05:14:30.452" v="1561" actId="20577"/>
          <ac:spMkLst>
            <pc:docMk/>
            <pc:sldMk cId="1803759628" sldId="2147308091"/>
            <ac:spMk id="2" creationId="{E565A507-3A02-4723-9299-65ED58766BCF}"/>
          </ac:spMkLst>
        </pc:spChg>
      </pc:sldChg>
      <pc:sldChg chg="modSp mod">
        <pc:chgData name="Baldireddi, Satish" userId="f6ec8f96-21f2-4a1a-8af4-75099e3725ff" providerId="ADAL" clId="{4023B135-5526-4650-94A7-B4A33C5D34C1}" dt="2022-08-25T06:18:41.487" v="3769" actId="14100"/>
        <pc:sldMkLst>
          <pc:docMk/>
          <pc:sldMk cId="2617671176" sldId="2147308092"/>
        </pc:sldMkLst>
        <pc:spChg chg="mod">
          <ac:chgData name="Baldireddi, Satish" userId="f6ec8f96-21f2-4a1a-8af4-75099e3725ff" providerId="ADAL" clId="{4023B135-5526-4650-94A7-B4A33C5D34C1}" dt="2022-08-25T05:14:39.311" v="1563" actId="20577"/>
          <ac:spMkLst>
            <pc:docMk/>
            <pc:sldMk cId="2617671176" sldId="2147308092"/>
            <ac:spMk id="2" creationId="{7FD40AF0-D2C3-4B81-AE54-2B4B2A726591}"/>
          </ac:spMkLst>
        </pc:spChg>
        <pc:picChg chg="mod">
          <ac:chgData name="Baldireddi, Satish" userId="f6ec8f96-21f2-4a1a-8af4-75099e3725ff" providerId="ADAL" clId="{4023B135-5526-4650-94A7-B4A33C5D34C1}" dt="2022-08-25T06:18:41.487" v="3769" actId="14100"/>
          <ac:picMkLst>
            <pc:docMk/>
            <pc:sldMk cId="2617671176" sldId="2147308092"/>
            <ac:picMk id="6" creationId="{C3C58483-A178-4AA8-A5E6-2D068805D110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34.536" v="3768" actId="14100"/>
        <pc:sldMkLst>
          <pc:docMk/>
          <pc:sldMk cId="1271661441" sldId="2147308093"/>
        </pc:sldMkLst>
        <pc:spChg chg="mod">
          <ac:chgData name="Baldireddi, Satish" userId="f6ec8f96-21f2-4a1a-8af4-75099e3725ff" providerId="ADAL" clId="{4023B135-5526-4650-94A7-B4A33C5D34C1}" dt="2022-08-25T05:14:52.665" v="1565" actId="20577"/>
          <ac:spMkLst>
            <pc:docMk/>
            <pc:sldMk cId="1271661441" sldId="2147308093"/>
            <ac:spMk id="2" creationId="{5AAC9BBA-44A5-4BEF-A045-51BEA0E661E5}"/>
          </ac:spMkLst>
        </pc:spChg>
        <pc:picChg chg="mod">
          <ac:chgData name="Baldireddi, Satish" userId="f6ec8f96-21f2-4a1a-8af4-75099e3725ff" providerId="ADAL" clId="{4023B135-5526-4650-94A7-B4A33C5D34C1}" dt="2022-08-25T06:18:34.536" v="3768" actId="14100"/>
          <ac:picMkLst>
            <pc:docMk/>
            <pc:sldMk cId="1271661441" sldId="2147308093"/>
            <ac:picMk id="4" creationId="{C37B6FA8-3839-4AF7-AB9A-A9EDE12B05BB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22.416" v="3766" actId="14100"/>
        <pc:sldMkLst>
          <pc:docMk/>
          <pc:sldMk cId="393201635" sldId="2147308094"/>
        </pc:sldMkLst>
        <pc:spChg chg="mod">
          <ac:chgData name="Baldireddi, Satish" userId="f6ec8f96-21f2-4a1a-8af4-75099e3725ff" providerId="ADAL" clId="{4023B135-5526-4650-94A7-B4A33C5D34C1}" dt="2022-08-25T05:14:59.479" v="1567" actId="20577"/>
          <ac:spMkLst>
            <pc:docMk/>
            <pc:sldMk cId="393201635" sldId="2147308094"/>
            <ac:spMk id="2" creationId="{EB02F396-325B-4AF2-9E5E-4610DEA8AE38}"/>
          </ac:spMkLst>
        </pc:spChg>
        <pc:picChg chg="mod">
          <ac:chgData name="Baldireddi, Satish" userId="f6ec8f96-21f2-4a1a-8af4-75099e3725ff" providerId="ADAL" clId="{4023B135-5526-4650-94A7-B4A33C5D34C1}" dt="2022-08-25T06:18:22.416" v="3766" actId="14100"/>
          <ac:picMkLst>
            <pc:docMk/>
            <pc:sldMk cId="393201635" sldId="2147308094"/>
            <ac:picMk id="4" creationId="{66859C38-8191-46A5-9562-0561CD95F53A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52.735" v="3770" actId="14100"/>
        <pc:sldMkLst>
          <pc:docMk/>
          <pc:sldMk cId="1268412556" sldId="2147308095"/>
        </pc:sldMkLst>
        <pc:spChg chg="mod">
          <ac:chgData name="Baldireddi, Satish" userId="f6ec8f96-21f2-4a1a-8af4-75099e3725ff" providerId="ADAL" clId="{4023B135-5526-4650-94A7-B4A33C5D34C1}" dt="2022-08-25T05:15:05.892" v="1569" actId="20577"/>
          <ac:spMkLst>
            <pc:docMk/>
            <pc:sldMk cId="1268412556" sldId="2147308095"/>
            <ac:spMk id="2" creationId="{25436A73-ACF2-4E8F-9FDF-6A2F2F2EC697}"/>
          </ac:spMkLst>
        </pc:spChg>
        <pc:picChg chg="mod">
          <ac:chgData name="Baldireddi, Satish" userId="f6ec8f96-21f2-4a1a-8af4-75099e3725ff" providerId="ADAL" clId="{4023B135-5526-4650-94A7-B4A33C5D34C1}" dt="2022-08-25T06:18:52.735" v="3770" actId="14100"/>
          <ac:picMkLst>
            <pc:docMk/>
            <pc:sldMk cId="1268412556" sldId="2147308095"/>
            <ac:picMk id="4" creationId="{549C07C5-1341-4919-AD65-13E11E825927}"/>
          </ac:picMkLst>
        </pc:picChg>
      </pc:sldChg>
      <pc:sldChg chg="modSp mod">
        <pc:chgData name="Baldireddi, Satish" userId="f6ec8f96-21f2-4a1a-8af4-75099e3725ff" providerId="ADAL" clId="{4023B135-5526-4650-94A7-B4A33C5D34C1}" dt="2022-08-25T05:15:16.356" v="1571" actId="20577"/>
        <pc:sldMkLst>
          <pc:docMk/>
          <pc:sldMk cId="596284019" sldId="2147308096"/>
        </pc:sldMkLst>
        <pc:spChg chg="mod">
          <ac:chgData name="Baldireddi, Satish" userId="f6ec8f96-21f2-4a1a-8af4-75099e3725ff" providerId="ADAL" clId="{4023B135-5526-4650-94A7-B4A33C5D34C1}" dt="2022-08-25T05:15:16.356" v="1571" actId="20577"/>
          <ac:spMkLst>
            <pc:docMk/>
            <pc:sldMk cId="596284019" sldId="2147308096"/>
            <ac:spMk id="2" creationId="{91BD37E5-395E-455C-9330-09763DA0EB84}"/>
          </ac:spMkLst>
        </pc:spChg>
      </pc:sldChg>
      <pc:sldChg chg="addSp modSp mod">
        <pc:chgData name="Baldireddi, Satish" userId="f6ec8f96-21f2-4a1a-8af4-75099e3725ff" providerId="ADAL" clId="{4023B135-5526-4650-94A7-B4A33C5D34C1}" dt="2022-08-24T11:03:21.713" v="1373" actId="113"/>
        <pc:sldMkLst>
          <pc:docMk/>
          <pc:sldMk cId="440120242" sldId="2147308097"/>
        </pc:sldMkLst>
        <pc:spChg chg="mod">
          <ac:chgData name="Baldireddi, Satish" userId="f6ec8f96-21f2-4a1a-8af4-75099e3725ff" providerId="ADAL" clId="{4023B135-5526-4650-94A7-B4A33C5D34C1}" dt="2022-08-24T11:03:21.713" v="1373" actId="113"/>
          <ac:spMkLst>
            <pc:docMk/>
            <pc:sldMk cId="440120242" sldId="2147308097"/>
            <ac:spMk id="2" creationId="{7AC54BAF-D2FA-4E94-BB63-1C7321B517C7}"/>
          </ac:spMkLst>
        </pc:spChg>
        <pc:picChg chg="add mod">
          <ac:chgData name="Baldireddi, Satish" userId="f6ec8f96-21f2-4a1a-8af4-75099e3725ff" providerId="ADAL" clId="{4023B135-5526-4650-94A7-B4A33C5D34C1}" dt="2022-08-24T10:04:49.414" v="7" actId="1076"/>
          <ac:picMkLst>
            <pc:docMk/>
            <pc:sldMk cId="440120242" sldId="2147308097"/>
            <ac:picMk id="4" creationId="{67F72B73-B315-48B9-88F3-08FA20F8455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04:06.428" v="1378" actId="14100"/>
        <pc:sldMkLst>
          <pc:docMk/>
          <pc:sldMk cId="666219064" sldId="2147308098"/>
        </pc:sldMkLst>
        <pc:picChg chg="add mod">
          <ac:chgData name="Baldireddi, Satish" userId="f6ec8f96-21f2-4a1a-8af4-75099e3725ff" providerId="ADAL" clId="{4023B135-5526-4650-94A7-B4A33C5D34C1}" dt="2022-08-24T11:04:06.428" v="1378" actId="14100"/>
          <ac:picMkLst>
            <pc:docMk/>
            <pc:sldMk cId="666219064" sldId="2147308098"/>
            <ac:picMk id="4" creationId="{059E27F9-A9E8-445F-A263-0398A495DA8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04:30.318" v="1379" actId="14100"/>
        <pc:sldMkLst>
          <pc:docMk/>
          <pc:sldMk cId="2421287700" sldId="2147308099"/>
        </pc:sldMkLst>
        <pc:picChg chg="add mod">
          <ac:chgData name="Baldireddi, Satish" userId="f6ec8f96-21f2-4a1a-8af4-75099e3725ff" providerId="ADAL" clId="{4023B135-5526-4650-94A7-B4A33C5D34C1}" dt="2022-08-24T11:04:30.318" v="1379" actId="14100"/>
          <ac:picMkLst>
            <pc:docMk/>
            <pc:sldMk cId="2421287700" sldId="2147308099"/>
            <ac:picMk id="4" creationId="{F4DFDDF9-1B97-4C4B-98A6-A1FFBC961AAA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4T11:04:41.786" v="1380" actId="14100"/>
        <pc:sldMkLst>
          <pc:docMk/>
          <pc:sldMk cId="1540557188" sldId="2147308100"/>
        </pc:sldMkLst>
        <pc:picChg chg="add mod">
          <ac:chgData name="Baldireddi, Satish" userId="f6ec8f96-21f2-4a1a-8af4-75099e3725ff" providerId="ADAL" clId="{4023B135-5526-4650-94A7-B4A33C5D34C1}" dt="2022-08-24T11:04:41.786" v="1380" actId="14100"/>
          <ac:picMkLst>
            <pc:docMk/>
            <pc:sldMk cId="1540557188" sldId="2147308100"/>
            <ac:picMk id="4" creationId="{1ADF6186-9B8A-40D2-89AA-F757D75DCE74}"/>
          </ac:picMkLst>
        </pc:picChg>
        <pc:picChg chg="add del mod">
          <ac:chgData name="Baldireddi, Satish" userId="f6ec8f96-21f2-4a1a-8af4-75099e3725ff" providerId="ADAL" clId="{4023B135-5526-4650-94A7-B4A33C5D34C1}" dt="2022-08-24T10:09:37.298" v="129" actId="478"/>
          <ac:picMkLst>
            <pc:docMk/>
            <pc:sldMk cId="1540557188" sldId="2147308100"/>
            <ac:picMk id="6" creationId="{5E01294B-20DE-4D7F-B187-6FF8A35584CE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5:35.294" v="1573" actId="20577"/>
        <pc:sldMkLst>
          <pc:docMk/>
          <pc:sldMk cId="1745536201" sldId="2147308101"/>
        </pc:sldMkLst>
        <pc:spChg chg="mod">
          <ac:chgData name="Baldireddi, Satish" userId="f6ec8f96-21f2-4a1a-8af4-75099e3725ff" providerId="ADAL" clId="{4023B135-5526-4650-94A7-B4A33C5D34C1}" dt="2022-08-25T05:15:35.294" v="1573" actId="20577"/>
          <ac:spMkLst>
            <pc:docMk/>
            <pc:sldMk cId="1745536201" sldId="2147308101"/>
            <ac:spMk id="2" creationId="{CB4792FB-9169-413F-9521-884AA5C3B173}"/>
          </ac:spMkLst>
        </pc:spChg>
        <pc:picChg chg="add mod">
          <ac:chgData name="Baldireddi, Satish" userId="f6ec8f96-21f2-4a1a-8af4-75099e3725ff" providerId="ADAL" clId="{4023B135-5526-4650-94A7-B4A33C5D34C1}" dt="2022-08-24T10:09:59.803" v="136" actId="1076"/>
          <ac:picMkLst>
            <pc:docMk/>
            <pc:sldMk cId="1745536201" sldId="2147308101"/>
            <ac:picMk id="4" creationId="{BC23E19B-75A1-4087-8A20-51EDC56897A7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5:41.047" v="1575" actId="20577"/>
        <pc:sldMkLst>
          <pc:docMk/>
          <pc:sldMk cId="3443296237" sldId="2147308102"/>
        </pc:sldMkLst>
        <pc:spChg chg="mod">
          <ac:chgData name="Baldireddi, Satish" userId="f6ec8f96-21f2-4a1a-8af4-75099e3725ff" providerId="ADAL" clId="{4023B135-5526-4650-94A7-B4A33C5D34C1}" dt="2022-08-25T05:15:41.047" v="1575" actId="20577"/>
          <ac:spMkLst>
            <pc:docMk/>
            <pc:sldMk cId="3443296237" sldId="2147308102"/>
            <ac:spMk id="2" creationId="{96DDCA8E-97DC-44C0-BDA6-98478BB614CF}"/>
          </ac:spMkLst>
        </pc:spChg>
        <pc:picChg chg="add del mod">
          <ac:chgData name="Baldireddi, Satish" userId="f6ec8f96-21f2-4a1a-8af4-75099e3725ff" providerId="ADAL" clId="{4023B135-5526-4650-94A7-B4A33C5D34C1}" dt="2022-08-24T10:12:17.419" v="216" actId="478"/>
          <ac:picMkLst>
            <pc:docMk/>
            <pc:sldMk cId="3443296237" sldId="2147308102"/>
            <ac:picMk id="4" creationId="{4C428FC0-1E07-4B85-8408-B8DFB167AA8B}"/>
          </ac:picMkLst>
        </pc:picChg>
        <pc:picChg chg="add mod">
          <ac:chgData name="Baldireddi, Satish" userId="f6ec8f96-21f2-4a1a-8af4-75099e3725ff" providerId="ADAL" clId="{4023B135-5526-4650-94A7-B4A33C5D34C1}" dt="2022-08-24T10:14:01.413" v="336" actId="14100"/>
          <ac:picMkLst>
            <pc:docMk/>
            <pc:sldMk cId="3443296237" sldId="2147308102"/>
            <ac:picMk id="6" creationId="{C7414674-54CC-46F5-ACCB-CED98B849C2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9:36.448" v="3784" actId="20577"/>
        <pc:sldMkLst>
          <pc:docMk/>
          <pc:sldMk cId="4202540672" sldId="2147308103"/>
        </pc:sldMkLst>
        <pc:spChg chg="mod">
          <ac:chgData name="Baldireddi, Satish" userId="f6ec8f96-21f2-4a1a-8af4-75099e3725ff" providerId="ADAL" clId="{4023B135-5526-4650-94A7-B4A33C5D34C1}" dt="2022-08-25T06:19:36.448" v="3784" actId="20577"/>
          <ac:spMkLst>
            <pc:docMk/>
            <pc:sldMk cId="4202540672" sldId="2147308103"/>
            <ac:spMk id="2" creationId="{6CF85DA8-D38E-4ACE-ABF2-24318D7DCFB2}"/>
          </ac:spMkLst>
        </pc:spChg>
        <pc:picChg chg="add mod">
          <ac:chgData name="Baldireddi, Satish" userId="f6ec8f96-21f2-4a1a-8af4-75099e3725ff" providerId="ADAL" clId="{4023B135-5526-4650-94A7-B4A33C5D34C1}" dt="2022-08-24T10:18:35.990" v="504" actId="14100"/>
          <ac:picMkLst>
            <pc:docMk/>
            <pc:sldMk cId="4202540672" sldId="2147308103"/>
            <ac:picMk id="4" creationId="{8359AEEB-7934-4935-8D1C-FC1E51F1A93F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6:23.429" v="1608" actId="20577"/>
        <pc:sldMkLst>
          <pc:docMk/>
          <pc:sldMk cId="2952319297" sldId="2147308104"/>
        </pc:sldMkLst>
        <pc:spChg chg="mod">
          <ac:chgData name="Baldireddi, Satish" userId="f6ec8f96-21f2-4a1a-8af4-75099e3725ff" providerId="ADAL" clId="{4023B135-5526-4650-94A7-B4A33C5D34C1}" dt="2022-08-25T05:16:23.429" v="1608" actId="20577"/>
          <ac:spMkLst>
            <pc:docMk/>
            <pc:sldMk cId="2952319297" sldId="2147308104"/>
            <ac:spMk id="2" creationId="{F7169CDC-E400-4169-9032-B554737A18C9}"/>
          </ac:spMkLst>
        </pc:spChg>
        <pc:picChg chg="add mod">
          <ac:chgData name="Baldireddi, Satish" userId="f6ec8f96-21f2-4a1a-8af4-75099e3725ff" providerId="ADAL" clId="{4023B135-5526-4650-94A7-B4A33C5D34C1}" dt="2022-08-24T10:19:53.800" v="569" actId="14100"/>
          <ac:picMkLst>
            <pc:docMk/>
            <pc:sldMk cId="2952319297" sldId="2147308104"/>
            <ac:picMk id="4" creationId="{F2E8904A-CD91-42FE-A8FB-1378C9F4E4CF}"/>
          </ac:picMkLst>
        </pc:picChg>
        <pc:picChg chg="add del mod">
          <ac:chgData name="Baldireddi, Satish" userId="f6ec8f96-21f2-4a1a-8af4-75099e3725ff" providerId="ADAL" clId="{4023B135-5526-4650-94A7-B4A33C5D34C1}" dt="2022-08-24T10:20:43.961" v="574" actId="478"/>
          <ac:picMkLst>
            <pc:docMk/>
            <pc:sldMk cId="2952319297" sldId="2147308104"/>
            <ac:picMk id="6" creationId="{E50C50D7-C3EF-475B-A293-AA628704D8E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9:56.786" v="3791" actId="20577"/>
        <pc:sldMkLst>
          <pc:docMk/>
          <pc:sldMk cId="2338047379" sldId="2147308105"/>
        </pc:sldMkLst>
        <pc:spChg chg="mod">
          <ac:chgData name="Baldireddi, Satish" userId="f6ec8f96-21f2-4a1a-8af4-75099e3725ff" providerId="ADAL" clId="{4023B135-5526-4650-94A7-B4A33C5D34C1}" dt="2022-08-25T06:19:56.786" v="3791" actId="20577"/>
          <ac:spMkLst>
            <pc:docMk/>
            <pc:sldMk cId="2338047379" sldId="2147308105"/>
            <ac:spMk id="2" creationId="{55362913-9CDB-4FA6-ACC6-1AA6586F9DDC}"/>
          </ac:spMkLst>
        </pc:spChg>
        <pc:picChg chg="add mod">
          <ac:chgData name="Baldireddi, Satish" userId="f6ec8f96-21f2-4a1a-8af4-75099e3725ff" providerId="ADAL" clId="{4023B135-5526-4650-94A7-B4A33C5D34C1}" dt="2022-08-24T10:24:20.779" v="721" actId="14100"/>
          <ac:picMkLst>
            <pc:docMk/>
            <pc:sldMk cId="2338047379" sldId="2147308105"/>
            <ac:picMk id="4" creationId="{EC928441-F1CE-48C6-A41E-E18DBDB5A67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0:14.865" v="3792" actId="113"/>
        <pc:sldMkLst>
          <pc:docMk/>
          <pc:sldMk cId="3407596112" sldId="2147308106"/>
        </pc:sldMkLst>
        <pc:spChg chg="mod">
          <ac:chgData name="Baldireddi, Satish" userId="f6ec8f96-21f2-4a1a-8af4-75099e3725ff" providerId="ADAL" clId="{4023B135-5526-4650-94A7-B4A33C5D34C1}" dt="2022-08-25T06:20:14.865" v="3792" actId="113"/>
          <ac:spMkLst>
            <pc:docMk/>
            <pc:sldMk cId="3407596112" sldId="2147308106"/>
            <ac:spMk id="2" creationId="{67961DB2-A40E-4FD6-A65F-B3FAE88EF85A}"/>
          </ac:spMkLst>
        </pc:spChg>
        <pc:picChg chg="add mod">
          <ac:chgData name="Baldireddi, Satish" userId="f6ec8f96-21f2-4a1a-8af4-75099e3725ff" providerId="ADAL" clId="{4023B135-5526-4650-94A7-B4A33C5D34C1}" dt="2022-08-24T10:25:34.751" v="784" actId="14100"/>
          <ac:picMkLst>
            <pc:docMk/>
            <pc:sldMk cId="3407596112" sldId="2147308106"/>
            <ac:picMk id="4" creationId="{0B116987-33E9-4507-90CA-0AEF971E486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0:25.407" v="3796" actId="20577"/>
        <pc:sldMkLst>
          <pc:docMk/>
          <pc:sldMk cId="3149497237" sldId="2147308107"/>
        </pc:sldMkLst>
        <pc:spChg chg="mod">
          <ac:chgData name="Baldireddi, Satish" userId="f6ec8f96-21f2-4a1a-8af4-75099e3725ff" providerId="ADAL" clId="{4023B135-5526-4650-94A7-B4A33C5D34C1}" dt="2022-08-25T06:20:25.407" v="3796" actId="20577"/>
          <ac:spMkLst>
            <pc:docMk/>
            <pc:sldMk cId="3149497237" sldId="2147308107"/>
            <ac:spMk id="2" creationId="{B7808BF6-CCCA-49B8-A2EF-59D0F6ADA39F}"/>
          </ac:spMkLst>
        </pc:spChg>
        <pc:picChg chg="add mod">
          <ac:chgData name="Baldireddi, Satish" userId="f6ec8f96-21f2-4a1a-8af4-75099e3725ff" providerId="ADAL" clId="{4023B135-5526-4650-94A7-B4A33C5D34C1}" dt="2022-08-24T10:29:12.694" v="957" actId="14100"/>
          <ac:picMkLst>
            <pc:docMk/>
            <pc:sldMk cId="3149497237" sldId="2147308107"/>
            <ac:picMk id="4" creationId="{9E708E31-4EB7-4F9C-A8A0-100883A0610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00.305" v="1617" actId="20577"/>
        <pc:sldMkLst>
          <pc:docMk/>
          <pc:sldMk cId="4003995138" sldId="2147308108"/>
        </pc:sldMkLst>
        <pc:spChg chg="mod">
          <ac:chgData name="Baldireddi, Satish" userId="f6ec8f96-21f2-4a1a-8af4-75099e3725ff" providerId="ADAL" clId="{4023B135-5526-4650-94A7-B4A33C5D34C1}" dt="2022-08-25T05:17:00.305" v="1617" actId="20577"/>
          <ac:spMkLst>
            <pc:docMk/>
            <pc:sldMk cId="4003995138" sldId="2147308108"/>
            <ac:spMk id="2" creationId="{6FB8D3D6-AED0-46DA-9E76-1CA2394B65C1}"/>
          </ac:spMkLst>
        </pc:spChg>
        <pc:picChg chg="add mod">
          <ac:chgData name="Baldireddi, Satish" userId="f6ec8f96-21f2-4a1a-8af4-75099e3725ff" providerId="ADAL" clId="{4023B135-5526-4650-94A7-B4A33C5D34C1}" dt="2022-08-24T10:34:39.023" v="1033" actId="14100"/>
          <ac:picMkLst>
            <pc:docMk/>
            <pc:sldMk cId="4003995138" sldId="2147308108"/>
            <ac:picMk id="4" creationId="{52D89B61-AAAD-4EF3-97CD-45333F9A1398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7:20.351" v="1620" actId="113"/>
        <pc:sldMkLst>
          <pc:docMk/>
          <pc:sldMk cId="494676999" sldId="2147308109"/>
        </pc:sldMkLst>
        <pc:spChg chg="mod">
          <ac:chgData name="Baldireddi, Satish" userId="f6ec8f96-21f2-4a1a-8af4-75099e3725ff" providerId="ADAL" clId="{4023B135-5526-4650-94A7-B4A33C5D34C1}" dt="2022-08-25T05:17:20.351" v="1620" actId="113"/>
          <ac:spMkLst>
            <pc:docMk/>
            <pc:sldMk cId="494676999" sldId="2147308109"/>
            <ac:spMk id="2" creationId="{9F9F438A-74F0-408C-9994-D4EF5803A691}"/>
          </ac:spMkLst>
        </pc:spChg>
        <pc:picChg chg="add del mod">
          <ac:chgData name="Baldireddi, Satish" userId="f6ec8f96-21f2-4a1a-8af4-75099e3725ff" providerId="ADAL" clId="{4023B135-5526-4650-94A7-B4A33C5D34C1}" dt="2022-08-24T10:35:50.543" v="1042" actId="478"/>
          <ac:picMkLst>
            <pc:docMk/>
            <pc:sldMk cId="494676999" sldId="2147308109"/>
            <ac:picMk id="4" creationId="{67C4841B-AA82-4FCE-8FF6-A8F7B6CCD5AC}"/>
          </ac:picMkLst>
        </pc:picChg>
        <pc:picChg chg="add del mod">
          <ac:chgData name="Baldireddi, Satish" userId="f6ec8f96-21f2-4a1a-8af4-75099e3725ff" providerId="ADAL" clId="{4023B135-5526-4650-94A7-B4A33C5D34C1}" dt="2022-08-24T10:36:41.329" v="1049" actId="478"/>
          <ac:picMkLst>
            <pc:docMk/>
            <pc:sldMk cId="494676999" sldId="2147308109"/>
            <ac:picMk id="6" creationId="{379CAC32-9EBC-4FB9-80AC-492F0389C533}"/>
          </ac:picMkLst>
        </pc:picChg>
        <pc:picChg chg="add mod">
          <ac:chgData name="Baldireddi, Satish" userId="f6ec8f96-21f2-4a1a-8af4-75099e3725ff" providerId="ADAL" clId="{4023B135-5526-4650-94A7-B4A33C5D34C1}" dt="2022-08-24T10:44:14.553" v="1114" actId="14100"/>
          <ac:picMkLst>
            <pc:docMk/>
            <pc:sldMk cId="494676999" sldId="2147308109"/>
            <ac:picMk id="8" creationId="{F4E3E702-7360-4D81-B7F0-1BDFF28A1AB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27.030" v="1622" actId="20577"/>
        <pc:sldMkLst>
          <pc:docMk/>
          <pc:sldMk cId="4187280056" sldId="2147308110"/>
        </pc:sldMkLst>
        <pc:spChg chg="mod">
          <ac:chgData name="Baldireddi, Satish" userId="f6ec8f96-21f2-4a1a-8af4-75099e3725ff" providerId="ADAL" clId="{4023B135-5526-4650-94A7-B4A33C5D34C1}" dt="2022-08-25T05:17:27.030" v="1622" actId="20577"/>
          <ac:spMkLst>
            <pc:docMk/>
            <pc:sldMk cId="4187280056" sldId="2147308110"/>
            <ac:spMk id="2" creationId="{75C2863B-9CCE-4660-94FC-CAE2818F259F}"/>
          </ac:spMkLst>
        </pc:spChg>
        <pc:picChg chg="add mod">
          <ac:chgData name="Baldireddi, Satish" userId="f6ec8f96-21f2-4a1a-8af4-75099e3725ff" providerId="ADAL" clId="{4023B135-5526-4650-94A7-B4A33C5D34C1}" dt="2022-08-24T10:45:40.233" v="1151" actId="1076"/>
          <ac:picMkLst>
            <pc:docMk/>
            <pc:sldMk cId="4187280056" sldId="2147308110"/>
            <ac:picMk id="4" creationId="{59FD1A9D-09FA-44F0-808A-28237E07AD8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32.307" v="1624" actId="20577"/>
        <pc:sldMkLst>
          <pc:docMk/>
          <pc:sldMk cId="1028430558" sldId="2147308111"/>
        </pc:sldMkLst>
        <pc:spChg chg="mod">
          <ac:chgData name="Baldireddi, Satish" userId="f6ec8f96-21f2-4a1a-8af4-75099e3725ff" providerId="ADAL" clId="{4023B135-5526-4650-94A7-B4A33C5D34C1}" dt="2022-08-25T05:17:32.307" v="1624" actId="20577"/>
          <ac:spMkLst>
            <pc:docMk/>
            <pc:sldMk cId="1028430558" sldId="2147308111"/>
            <ac:spMk id="2" creationId="{C6C4A905-7BD8-4B8F-AB68-ED840C7EBB2F}"/>
          </ac:spMkLst>
        </pc:spChg>
        <pc:picChg chg="add mod">
          <ac:chgData name="Baldireddi, Satish" userId="f6ec8f96-21f2-4a1a-8af4-75099e3725ff" providerId="ADAL" clId="{4023B135-5526-4650-94A7-B4A33C5D34C1}" dt="2022-08-24T11:05:32.435" v="1384" actId="1076"/>
          <ac:picMkLst>
            <pc:docMk/>
            <pc:sldMk cId="1028430558" sldId="2147308111"/>
            <ac:picMk id="4" creationId="{692E0655-0982-45C3-B680-8452C8656F0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9:20.762" v="1708" actId="1076"/>
        <pc:sldMkLst>
          <pc:docMk/>
          <pc:sldMk cId="3350545449" sldId="2147308112"/>
        </pc:sldMkLst>
        <pc:spChg chg="mod">
          <ac:chgData name="Baldireddi, Satish" userId="f6ec8f96-21f2-4a1a-8af4-75099e3725ff" providerId="ADAL" clId="{4023B135-5526-4650-94A7-B4A33C5D34C1}" dt="2022-08-25T05:19:05.861" v="1704" actId="20577"/>
          <ac:spMkLst>
            <pc:docMk/>
            <pc:sldMk cId="3350545449" sldId="2147308112"/>
            <ac:spMk id="2" creationId="{55097DE6-B37C-4509-962E-5804ABDE036E}"/>
          </ac:spMkLst>
        </pc:spChg>
        <pc:picChg chg="add mod">
          <ac:chgData name="Baldireddi, Satish" userId="f6ec8f96-21f2-4a1a-8af4-75099e3725ff" providerId="ADAL" clId="{4023B135-5526-4650-94A7-B4A33C5D34C1}" dt="2022-08-25T05:19:20.762" v="1708" actId="1076"/>
          <ac:picMkLst>
            <pc:docMk/>
            <pc:sldMk cId="3350545449" sldId="2147308112"/>
            <ac:picMk id="4" creationId="{956F8EF0-62D8-4A41-A14C-5FA16D33C4D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0:38.743" v="1762" actId="14100"/>
        <pc:sldMkLst>
          <pc:docMk/>
          <pc:sldMk cId="1264175286" sldId="2147308113"/>
        </pc:sldMkLst>
        <pc:spChg chg="mod">
          <ac:chgData name="Baldireddi, Satish" userId="f6ec8f96-21f2-4a1a-8af4-75099e3725ff" providerId="ADAL" clId="{4023B135-5526-4650-94A7-B4A33C5D34C1}" dt="2022-08-25T05:20:30.706" v="1760" actId="113"/>
          <ac:spMkLst>
            <pc:docMk/>
            <pc:sldMk cId="1264175286" sldId="2147308113"/>
            <ac:spMk id="2" creationId="{B4CE051F-3C3F-4352-9170-A8982823CFBC}"/>
          </ac:spMkLst>
        </pc:spChg>
        <pc:picChg chg="add mod">
          <ac:chgData name="Baldireddi, Satish" userId="f6ec8f96-21f2-4a1a-8af4-75099e3725ff" providerId="ADAL" clId="{4023B135-5526-4650-94A7-B4A33C5D34C1}" dt="2022-08-25T05:20:38.743" v="1762" actId="14100"/>
          <ac:picMkLst>
            <pc:docMk/>
            <pc:sldMk cId="1264175286" sldId="2147308113"/>
            <ac:picMk id="4" creationId="{18CDD78C-4985-4381-B1D7-44682142A394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21:22.734" v="1786" actId="20577"/>
        <pc:sldMkLst>
          <pc:docMk/>
          <pc:sldMk cId="3085392201" sldId="2147308114"/>
        </pc:sldMkLst>
        <pc:spChg chg="mod">
          <ac:chgData name="Baldireddi, Satish" userId="f6ec8f96-21f2-4a1a-8af4-75099e3725ff" providerId="ADAL" clId="{4023B135-5526-4650-94A7-B4A33C5D34C1}" dt="2022-08-25T05:21:22.734" v="1786" actId="20577"/>
          <ac:spMkLst>
            <pc:docMk/>
            <pc:sldMk cId="3085392201" sldId="2147308114"/>
            <ac:spMk id="2" creationId="{D8AC7C65-B120-4AEA-B84E-FD0BAE4AE7C0}"/>
          </ac:spMkLst>
        </pc:spChg>
        <pc:picChg chg="add mod">
          <ac:chgData name="Baldireddi, Satish" userId="f6ec8f96-21f2-4a1a-8af4-75099e3725ff" providerId="ADAL" clId="{4023B135-5526-4650-94A7-B4A33C5D34C1}" dt="2022-08-25T05:20:48.721" v="1765" actId="1076"/>
          <ac:picMkLst>
            <pc:docMk/>
            <pc:sldMk cId="3085392201" sldId="2147308114"/>
            <ac:picMk id="4" creationId="{4C1F9D2B-7A2B-432F-BA65-78994E5395DE}"/>
          </ac:picMkLst>
        </pc:picChg>
        <pc:picChg chg="add del mod">
          <ac:chgData name="Baldireddi, Satish" userId="f6ec8f96-21f2-4a1a-8af4-75099e3725ff" providerId="ADAL" clId="{4023B135-5526-4650-94A7-B4A33C5D34C1}" dt="2022-08-24T11:14:38.520" v="1437" actId="478"/>
          <ac:picMkLst>
            <pc:docMk/>
            <pc:sldMk cId="3085392201" sldId="2147308114"/>
            <ac:picMk id="6" creationId="{A160CEE4-31D2-4E3F-A631-A95612AF5EB7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5:27.147" v="1443" actId="1076"/>
        <pc:sldMkLst>
          <pc:docMk/>
          <pc:sldMk cId="1406386133" sldId="2147308115"/>
        </pc:sldMkLst>
        <pc:picChg chg="add mod">
          <ac:chgData name="Baldireddi, Satish" userId="f6ec8f96-21f2-4a1a-8af4-75099e3725ff" providerId="ADAL" clId="{4023B135-5526-4650-94A7-B4A33C5D34C1}" dt="2022-08-24T11:15:27.147" v="1443" actId="1076"/>
          <ac:picMkLst>
            <pc:docMk/>
            <pc:sldMk cId="1406386133" sldId="2147308115"/>
            <ac:picMk id="4" creationId="{CD71287E-BD1B-4DCA-983D-59C52E181A2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2:36.617" v="1821" actId="14100"/>
        <pc:sldMkLst>
          <pc:docMk/>
          <pc:sldMk cId="193490996" sldId="2147308116"/>
        </pc:sldMkLst>
        <pc:spChg chg="mod">
          <ac:chgData name="Baldireddi, Satish" userId="f6ec8f96-21f2-4a1a-8af4-75099e3725ff" providerId="ADAL" clId="{4023B135-5526-4650-94A7-B4A33C5D34C1}" dt="2022-08-25T05:22:24.268" v="1819" actId="20577"/>
          <ac:spMkLst>
            <pc:docMk/>
            <pc:sldMk cId="193490996" sldId="2147308116"/>
            <ac:spMk id="2" creationId="{6F71B181-E6B0-4E9E-B02A-E39AC9E80FDE}"/>
          </ac:spMkLst>
        </pc:spChg>
        <pc:picChg chg="add mod">
          <ac:chgData name="Baldireddi, Satish" userId="f6ec8f96-21f2-4a1a-8af4-75099e3725ff" providerId="ADAL" clId="{4023B135-5526-4650-94A7-B4A33C5D34C1}" dt="2022-08-25T05:22:36.617" v="1821" actId="14100"/>
          <ac:picMkLst>
            <pc:docMk/>
            <pc:sldMk cId="193490996" sldId="2147308116"/>
            <ac:picMk id="4" creationId="{81EC2F56-F367-4FBA-80D1-6B75D18744B3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3:54.975" v="1866" actId="1076"/>
        <pc:sldMkLst>
          <pc:docMk/>
          <pc:sldMk cId="532987571" sldId="2147308117"/>
        </pc:sldMkLst>
        <pc:spChg chg="mod">
          <ac:chgData name="Baldireddi, Satish" userId="f6ec8f96-21f2-4a1a-8af4-75099e3725ff" providerId="ADAL" clId="{4023B135-5526-4650-94A7-B4A33C5D34C1}" dt="2022-08-25T05:23:51.573" v="1865" actId="113"/>
          <ac:spMkLst>
            <pc:docMk/>
            <pc:sldMk cId="532987571" sldId="2147308117"/>
            <ac:spMk id="2" creationId="{307A23EE-7013-4D56-B72F-C55C1F4837C1}"/>
          </ac:spMkLst>
        </pc:spChg>
        <pc:picChg chg="add mod">
          <ac:chgData name="Baldireddi, Satish" userId="f6ec8f96-21f2-4a1a-8af4-75099e3725ff" providerId="ADAL" clId="{4023B135-5526-4650-94A7-B4A33C5D34C1}" dt="2022-08-25T05:23:54.975" v="1866" actId="1076"/>
          <ac:picMkLst>
            <pc:docMk/>
            <pc:sldMk cId="532987571" sldId="2147308117"/>
            <ac:picMk id="4" creationId="{DA9CE4BC-56A8-48F1-8233-6A3176552A4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4:58.148" v="1909" actId="14100"/>
        <pc:sldMkLst>
          <pc:docMk/>
          <pc:sldMk cId="27633492" sldId="2147308118"/>
        </pc:sldMkLst>
        <pc:spChg chg="mod">
          <ac:chgData name="Baldireddi, Satish" userId="f6ec8f96-21f2-4a1a-8af4-75099e3725ff" providerId="ADAL" clId="{4023B135-5526-4650-94A7-B4A33C5D34C1}" dt="2022-08-25T05:24:49.865" v="1907" actId="113"/>
          <ac:spMkLst>
            <pc:docMk/>
            <pc:sldMk cId="27633492" sldId="2147308118"/>
            <ac:spMk id="2" creationId="{FEFE734E-0220-42CD-BAAC-C2F02A6377DC}"/>
          </ac:spMkLst>
        </pc:spChg>
        <pc:picChg chg="add mod">
          <ac:chgData name="Baldireddi, Satish" userId="f6ec8f96-21f2-4a1a-8af4-75099e3725ff" providerId="ADAL" clId="{4023B135-5526-4650-94A7-B4A33C5D34C1}" dt="2022-08-25T05:24:58.148" v="1909" actId="14100"/>
          <ac:picMkLst>
            <pc:docMk/>
            <pc:sldMk cId="27633492" sldId="2147308118"/>
            <ac:picMk id="4" creationId="{A13272A2-8C17-44A4-A3B4-ADF22B400033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7:41.111" v="1973" actId="14100"/>
        <pc:sldMkLst>
          <pc:docMk/>
          <pc:sldMk cId="4179672951" sldId="2147308119"/>
        </pc:sldMkLst>
        <pc:spChg chg="mod">
          <ac:chgData name="Baldireddi, Satish" userId="f6ec8f96-21f2-4a1a-8af4-75099e3725ff" providerId="ADAL" clId="{4023B135-5526-4650-94A7-B4A33C5D34C1}" dt="2022-08-25T05:27:32.822" v="1971" actId="113"/>
          <ac:spMkLst>
            <pc:docMk/>
            <pc:sldMk cId="4179672951" sldId="2147308119"/>
            <ac:spMk id="2" creationId="{A8C0DB03-2217-4FE8-B7FC-0CD4AF2DC787}"/>
          </ac:spMkLst>
        </pc:spChg>
        <pc:picChg chg="add mod">
          <ac:chgData name="Baldireddi, Satish" userId="f6ec8f96-21f2-4a1a-8af4-75099e3725ff" providerId="ADAL" clId="{4023B135-5526-4650-94A7-B4A33C5D34C1}" dt="2022-08-25T05:27:41.111" v="1973" actId="14100"/>
          <ac:picMkLst>
            <pc:docMk/>
            <pc:sldMk cId="4179672951" sldId="2147308119"/>
            <ac:picMk id="4" creationId="{BB2F14F7-48FB-4A65-90A6-2F47C34B350E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6:34.399" v="1467" actId="1076"/>
        <pc:sldMkLst>
          <pc:docMk/>
          <pc:sldMk cId="339868732" sldId="2147308120"/>
        </pc:sldMkLst>
        <pc:picChg chg="add mod">
          <ac:chgData name="Baldireddi, Satish" userId="f6ec8f96-21f2-4a1a-8af4-75099e3725ff" providerId="ADAL" clId="{4023B135-5526-4650-94A7-B4A33C5D34C1}" dt="2022-08-24T11:16:34.399" v="1467" actId="1076"/>
          <ac:picMkLst>
            <pc:docMk/>
            <pc:sldMk cId="339868732" sldId="2147308120"/>
            <ac:picMk id="4" creationId="{0E5BE8A5-2400-4C45-A0C4-31DFC12AC257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9:34.658" v="2060" actId="14100"/>
        <pc:sldMkLst>
          <pc:docMk/>
          <pc:sldMk cId="3033552289" sldId="2147308121"/>
        </pc:sldMkLst>
        <pc:spChg chg="mod">
          <ac:chgData name="Baldireddi, Satish" userId="f6ec8f96-21f2-4a1a-8af4-75099e3725ff" providerId="ADAL" clId="{4023B135-5526-4650-94A7-B4A33C5D34C1}" dt="2022-08-25T05:29:23.042" v="2058" actId="113"/>
          <ac:spMkLst>
            <pc:docMk/>
            <pc:sldMk cId="3033552289" sldId="2147308121"/>
            <ac:spMk id="2" creationId="{01BBD76D-CCFA-4519-B271-4072A32E3F90}"/>
          </ac:spMkLst>
        </pc:spChg>
        <pc:picChg chg="add mod">
          <ac:chgData name="Baldireddi, Satish" userId="f6ec8f96-21f2-4a1a-8af4-75099e3725ff" providerId="ADAL" clId="{4023B135-5526-4650-94A7-B4A33C5D34C1}" dt="2022-08-25T05:29:34.658" v="2060" actId="14100"/>
          <ac:picMkLst>
            <pc:docMk/>
            <pc:sldMk cId="3033552289" sldId="2147308121"/>
            <ac:picMk id="4" creationId="{C6664101-217E-4B73-B795-6AF1BC6F97B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7:04.318" v="1477" actId="14100"/>
        <pc:sldMkLst>
          <pc:docMk/>
          <pc:sldMk cId="4080951742" sldId="2147308122"/>
        </pc:sldMkLst>
        <pc:picChg chg="add mod">
          <ac:chgData name="Baldireddi, Satish" userId="f6ec8f96-21f2-4a1a-8af4-75099e3725ff" providerId="ADAL" clId="{4023B135-5526-4650-94A7-B4A33C5D34C1}" dt="2022-08-24T11:17:04.318" v="1477" actId="14100"/>
          <ac:picMkLst>
            <pc:docMk/>
            <pc:sldMk cId="4080951742" sldId="2147308122"/>
            <ac:picMk id="4" creationId="{9F3C3447-E532-4996-9562-87934FF5D55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0:52.109" v="2364" actId="6549"/>
        <pc:sldMkLst>
          <pc:docMk/>
          <pc:sldMk cId="615184418" sldId="2147308123"/>
        </pc:sldMkLst>
        <pc:spChg chg="mod">
          <ac:chgData name="Baldireddi, Satish" userId="f6ec8f96-21f2-4a1a-8af4-75099e3725ff" providerId="ADAL" clId="{4023B135-5526-4650-94A7-B4A33C5D34C1}" dt="2022-08-25T05:40:52.109" v="2364" actId="6549"/>
          <ac:spMkLst>
            <pc:docMk/>
            <pc:sldMk cId="615184418" sldId="2147308123"/>
            <ac:spMk id="2" creationId="{9338E889-865B-4A69-980A-F0816AAF62D5}"/>
          </ac:spMkLst>
        </pc:spChg>
        <pc:picChg chg="add mod">
          <ac:chgData name="Baldireddi, Satish" userId="f6ec8f96-21f2-4a1a-8af4-75099e3725ff" providerId="ADAL" clId="{4023B135-5526-4650-94A7-B4A33C5D34C1}" dt="2022-08-25T05:34:16.168" v="2200" actId="1076"/>
          <ac:picMkLst>
            <pc:docMk/>
            <pc:sldMk cId="615184418" sldId="2147308123"/>
            <ac:picMk id="4" creationId="{918C23C4-868D-4893-BAD1-97A443E0208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36:25.100" v="2282" actId="14100"/>
        <pc:sldMkLst>
          <pc:docMk/>
          <pc:sldMk cId="3465351690" sldId="2147308124"/>
        </pc:sldMkLst>
        <pc:spChg chg="mod">
          <ac:chgData name="Baldireddi, Satish" userId="f6ec8f96-21f2-4a1a-8af4-75099e3725ff" providerId="ADAL" clId="{4023B135-5526-4650-94A7-B4A33C5D34C1}" dt="2022-08-25T05:36:14.643" v="2280" actId="113"/>
          <ac:spMkLst>
            <pc:docMk/>
            <pc:sldMk cId="3465351690" sldId="2147308124"/>
            <ac:spMk id="2" creationId="{3CF034B0-6093-4A37-AA05-2114372BB0AB}"/>
          </ac:spMkLst>
        </pc:spChg>
        <pc:picChg chg="add mod">
          <ac:chgData name="Baldireddi, Satish" userId="f6ec8f96-21f2-4a1a-8af4-75099e3725ff" providerId="ADAL" clId="{4023B135-5526-4650-94A7-B4A33C5D34C1}" dt="2022-08-25T05:36:25.100" v="2282" actId="14100"/>
          <ac:picMkLst>
            <pc:docMk/>
            <pc:sldMk cId="3465351690" sldId="2147308124"/>
            <ac:picMk id="4" creationId="{46586CC1-DF18-448C-B6EE-F8255FB0DA7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38:05.078" v="2353" actId="113"/>
        <pc:sldMkLst>
          <pc:docMk/>
          <pc:sldMk cId="774158766" sldId="2147308125"/>
        </pc:sldMkLst>
        <pc:spChg chg="mod">
          <ac:chgData name="Baldireddi, Satish" userId="f6ec8f96-21f2-4a1a-8af4-75099e3725ff" providerId="ADAL" clId="{4023B135-5526-4650-94A7-B4A33C5D34C1}" dt="2022-08-25T05:38:05.078" v="2353" actId="113"/>
          <ac:spMkLst>
            <pc:docMk/>
            <pc:sldMk cId="774158766" sldId="2147308125"/>
            <ac:spMk id="2" creationId="{6FFD0778-F2F5-4FE6-96DB-5382B29C40CE}"/>
          </ac:spMkLst>
        </pc:spChg>
        <pc:picChg chg="add mod">
          <ac:chgData name="Baldireddi, Satish" userId="f6ec8f96-21f2-4a1a-8af4-75099e3725ff" providerId="ADAL" clId="{4023B135-5526-4650-94A7-B4A33C5D34C1}" dt="2022-08-25T05:37:37.701" v="2330" actId="1076"/>
          <ac:picMkLst>
            <pc:docMk/>
            <pc:sldMk cId="774158766" sldId="2147308125"/>
            <ac:picMk id="4" creationId="{8D73DA61-ACE3-4525-8127-AA23C64C7A8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1:45.662" v="3810" actId="20577"/>
        <pc:sldMkLst>
          <pc:docMk/>
          <pc:sldMk cId="2502961057" sldId="2147308126"/>
        </pc:sldMkLst>
        <pc:spChg chg="mod">
          <ac:chgData name="Baldireddi, Satish" userId="f6ec8f96-21f2-4a1a-8af4-75099e3725ff" providerId="ADAL" clId="{4023B135-5526-4650-94A7-B4A33C5D34C1}" dt="2022-08-25T06:21:45.662" v="3810" actId="20577"/>
          <ac:spMkLst>
            <pc:docMk/>
            <pc:sldMk cId="2502961057" sldId="2147308126"/>
            <ac:spMk id="2" creationId="{A40FAC28-4170-4315-AAEB-5850ECAC91A5}"/>
          </ac:spMkLst>
        </pc:spChg>
        <pc:picChg chg="add mod">
          <ac:chgData name="Baldireddi, Satish" userId="f6ec8f96-21f2-4a1a-8af4-75099e3725ff" providerId="ADAL" clId="{4023B135-5526-4650-94A7-B4A33C5D34C1}" dt="2022-08-25T05:46:04.212" v="2518" actId="1076"/>
          <ac:picMkLst>
            <pc:docMk/>
            <pc:sldMk cId="2502961057" sldId="2147308126"/>
            <ac:picMk id="4" creationId="{32782800-2F0E-4703-A3A6-4A18D25A6EC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9:16.573" v="2704" actId="14100"/>
        <pc:sldMkLst>
          <pc:docMk/>
          <pc:sldMk cId="1438233051" sldId="2147308127"/>
        </pc:sldMkLst>
        <pc:spChg chg="mod">
          <ac:chgData name="Baldireddi, Satish" userId="f6ec8f96-21f2-4a1a-8af4-75099e3725ff" providerId="ADAL" clId="{4023B135-5526-4650-94A7-B4A33C5D34C1}" dt="2022-08-25T05:49:08.052" v="2702" actId="20577"/>
          <ac:spMkLst>
            <pc:docMk/>
            <pc:sldMk cId="1438233051" sldId="2147308127"/>
            <ac:spMk id="2" creationId="{39981695-4499-4FBB-BB7A-30F1CFF1E3D3}"/>
          </ac:spMkLst>
        </pc:spChg>
        <pc:picChg chg="add mod">
          <ac:chgData name="Baldireddi, Satish" userId="f6ec8f96-21f2-4a1a-8af4-75099e3725ff" providerId="ADAL" clId="{4023B135-5526-4650-94A7-B4A33C5D34C1}" dt="2022-08-25T05:49:16.573" v="2704" actId="14100"/>
          <ac:picMkLst>
            <pc:docMk/>
            <pc:sldMk cId="1438233051" sldId="2147308127"/>
            <ac:picMk id="4" creationId="{F07E02F3-9ED3-4228-927A-1D0B17BBA765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53:37.899" v="2882" actId="14100"/>
        <pc:sldMkLst>
          <pc:docMk/>
          <pc:sldMk cId="20402489" sldId="2147308128"/>
        </pc:sldMkLst>
        <pc:spChg chg="mod">
          <ac:chgData name="Baldireddi, Satish" userId="f6ec8f96-21f2-4a1a-8af4-75099e3725ff" providerId="ADAL" clId="{4023B135-5526-4650-94A7-B4A33C5D34C1}" dt="2022-08-25T05:53:31.293" v="2880" actId="113"/>
          <ac:spMkLst>
            <pc:docMk/>
            <pc:sldMk cId="20402489" sldId="2147308128"/>
            <ac:spMk id="2" creationId="{50D21FF3-3506-472A-8E7B-3BF0A8F9A164}"/>
          </ac:spMkLst>
        </pc:spChg>
        <pc:picChg chg="add mod">
          <ac:chgData name="Baldireddi, Satish" userId="f6ec8f96-21f2-4a1a-8af4-75099e3725ff" providerId="ADAL" clId="{4023B135-5526-4650-94A7-B4A33C5D34C1}" dt="2022-08-25T05:53:37.899" v="2882" actId="14100"/>
          <ac:picMkLst>
            <pc:docMk/>
            <pc:sldMk cId="20402489" sldId="2147308128"/>
            <ac:picMk id="4" creationId="{893A6AAB-BBD2-4ADE-96E3-4E3DCBB4B082}"/>
          </ac:picMkLst>
        </pc:picChg>
        <pc:picChg chg="add del mod">
          <ac:chgData name="Baldireddi, Satish" userId="f6ec8f96-21f2-4a1a-8af4-75099e3725ff" providerId="ADAL" clId="{4023B135-5526-4650-94A7-B4A33C5D34C1}" dt="2022-08-25T05:53:29.788" v="2879"/>
          <ac:picMkLst>
            <pc:docMk/>
            <pc:sldMk cId="20402489" sldId="2147308128"/>
            <ac:picMk id="5" creationId="{520AFE17-2DDE-4159-9173-99EA62C51CB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5:26.466" v="2977" actId="14100"/>
        <pc:sldMkLst>
          <pc:docMk/>
          <pc:sldMk cId="3271750392" sldId="2147308129"/>
        </pc:sldMkLst>
        <pc:spChg chg="mod">
          <ac:chgData name="Baldireddi, Satish" userId="f6ec8f96-21f2-4a1a-8af4-75099e3725ff" providerId="ADAL" clId="{4023B135-5526-4650-94A7-B4A33C5D34C1}" dt="2022-08-25T05:55:20.996" v="2975" actId="113"/>
          <ac:spMkLst>
            <pc:docMk/>
            <pc:sldMk cId="3271750392" sldId="2147308129"/>
            <ac:spMk id="2" creationId="{B0243DA1-F152-403E-8707-5ACE4A2DBE7C}"/>
          </ac:spMkLst>
        </pc:spChg>
        <pc:picChg chg="add mod">
          <ac:chgData name="Baldireddi, Satish" userId="f6ec8f96-21f2-4a1a-8af4-75099e3725ff" providerId="ADAL" clId="{4023B135-5526-4650-94A7-B4A33C5D34C1}" dt="2022-08-25T05:55:26.466" v="2977" actId="14100"/>
          <ac:picMkLst>
            <pc:docMk/>
            <pc:sldMk cId="3271750392" sldId="2147308129"/>
            <ac:picMk id="4" creationId="{4AF9EA06-A4D6-4B32-890C-AB94B2F8B08C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22:00.269" v="3811" actId="20577"/>
        <pc:sldMkLst>
          <pc:docMk/>
          <pc:sldMk cId="2085413896" sldId="2147308130"/>
        </pc:sldMkLst>
        <pc:spChg chg="mod">
          <ac:chgData name="Baldireddi, Satish" userId="f6ec8f96-21f2-4a1a-8af4-75099e3725ff" providerId="ADAL" clId="{4023B135-5526-4650-94A7-B4A33C5D34C1}" dt="2022-08-25T06:22:00.269" v="3811" actId="20577"/>
          <ac:spMkLst>
            <pc:docMk/>
            <pc:sldMk cId="2085413896" sldId="2147308130"/>
            <ac:spMk id="2" creationId="{BC2A07F9-C8D4-4505-974F-5B13FE3A78E2}"/>
          </ac:spMkLst>
        </pc:spChg>
        <pc:picChg chg="add del mod">
          <ac:chgData name="Baldireddi, Satish" userId="f6ec8f96-21f2-4a1a-8af4-75099e3725ff" providerId="ADAL" clId="{4023B135-5526-4650-94A7-B4A33C5D34C1}" dt="2022-08-24T10:52:24.994" v="1236" actId="478"/>
          <ac:picMkLst>
            <pc:docMk/>
            <pc:sldMk cId="2085413896" sldId="2147308130"/>
            <ac:picMk id="4" creationId="{83959407-A67A-406A-A165-C9B25F757716}"/>
          </ac:picMkLst>
        </pc:picChg>
        <pc:picChg chg="add mod">
          <ac:chgData name="Baldireddi, Satish" userId="f6ec8f96-21f2-4a1a-8af4-75099e3725ff" providerId="ADAL" clId="{4023B135-5526-4650-94A7-B4A33C5D34C1}" dt="2022-08-25T05:56:46.714" v="3047" actId="14100"/>
          <ac:picMkLst>
            <pc:docMk/>
            <pc:sldMk cId="2085413896" sldId="2147308130"/>
            <ac:picMk id="6" creationId="{7E1FA0BF-E16A-47BC-A331-358E4507706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7:38.802" v="3086" actId="14100"/>
        <pc:sldMkLst>
          <pc:docMk/>
          <pc:sldMk cId="1940326385" sldId="2147308131"/>
        </pc:sldMkLst>
        <pc:spChg chg="mod">
          <ac:chgData name="Baldireddi, Satish" userId="f6ec8f96-21f2-4a1a-8af4-75099e3725ff" providerId="ADAL" clId="{4023B135-5526-4650-94A7-B4A33C5D34C1}" dt="2022-08-25T05:57:33.533" v="3084" actId="113"/>
          <ac:spMkLst>
            <pc:docMk/>
            <pc:sldMk cId="1940326385" sldId="2147308131"/>
            <ac:spMk id="2" creationId="{3DD9DBDC-E407-4E07-B702-ED6FC48C5A36}"/>
          </ac:spMkLst>
        </pc:spChg>
        <pc:picChg chg="add mod">
          <ac:chgData name="Baldireddi, Satish" userId="f6ec8f96-21f2-4a1a-8af4-75099e3725ff" providerId="ADAL" clId="{4023B135-5526-4650-94A7-B4A33C5D34C1}" dt="2022-08-25T05:57:38.802" v="3086" actId="14100"/>
          <ac:picMkLst>
            <pc:docMk/>
            <pc:sldMk cId="1940326385" sldId="2147308131"/>
            <ac:picMk id="4" creationId="{0388E983-1EBF-4973-98D8-3285578C73E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2:15.338" v="3818" actId="20577"/>
        <pc:sldMkLst>
          <pc:docMk/>
          <pc:sldMk cId="1993098446" sldId="2147308132"/>
        </pc:sldMkLst>
        <pc:spChg chg="mod">
          <ac:chgData name="Baldireddi, Satish" userId="f6ec8f96-21f2-4a1a-8af4-75099e3725ff" providerId="ADAL" clId="{4023B135-5526-4650-94A7-B4A33C5D34C1}" dt="2022-08-25T06:22:15.338" v="3818" actId="20577"/>
          <ac:spMkLst>
            <pc:docMk/>
            <pc:sldMk cId="1993098446" sldId="2147308132"/>
            <ac:spMk id="2" creationId="{9400D1FD-2A47-4675-A559-AF684CBA4342}"/>
          </ac:spMkLst>
        </pc:spChg>
        <pc:picChg chg="add mod">
          <ac:chgData name="Baldireddi, Satish" userId="f6ec8f96-21f2-4a1a-8af4-75099e3725ff" providerId="ADAL" clId="{4023B135-5526-4650-94A7-B4A33C5D34C1}" dt="2022-08-25T05:58:35.118" v="3118" actId="1076"/>
          <ac:picMkLst>
            <pc:docMk/>
            <pc:sldMk cId="1993098446" sldId="2147308132"/>
            <ac:picMk id="4" creationId="{36AF27B6-E16A-4018-9DC3-D17B6871BD91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9:27.127" v="1512" actId="14100"/>
        <pc:sldMkLst>
          <pc:docMk/>
          <pc:sldMk cId="2044534577" sldId="2147308133"/>
        </pc:sldMkLst>
        <pc:picChg chg="add mod">
          <ac:chgData name="Baldireddi, Satish" userId="f6ec8f96-21f2-4a1a-8af4-75099e3725ff" providerId="ADAL" clId="{4023B135-5526-4650-94A7-B4A33C5D34C1}" dt="2022-08-24T11:19:27.127" v="1512" actId="14100"/>
          <ac:picMkLst>
            <pc:docMk/>
            <pc:sldMk cId="2044534577" sldId="2147308133"/>
            <ac:picMk id="4" creationId="{E9DA67FA-6471-4C2E-B21F-69CAC07B2D1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9:32.232" v="3150" actId="14100"/>
        <pc:sldMkLst>
          <pc:docMk/>
          <pc:sldMk cId="1700406707" sldId="2147308134"/>
        </pc:sldMkLst>
        <pc:spChg chg="mod">
          <ac:chgData name="Baldireddi, Satish" userId="f6ec8f96-21f2-4a1a-8af4-75099e3725ff" providerId="ADAL" clId="{4023B135-5526-4650-94A7-B4A33C5D34C1}" dt="2022-08-25T05:59:25.571" v="3148" actId="20577"/>
          <ac:spMkLst>
            <pc:docMk/>
            <pc:sldMk cId="1700406707" sldId="2147308134"/>
            <ac:spMk id="2" creationId="{0DA6F465-22D7-456D-9D4E-777D471CDA00}"/>
          </ac:spMkLst>
        </pc:spChg>
        <pc:picChg chg="add mod">
          <ac:chgData name="Baldireddi, Satish" userId="f6ec8f96-21f2-4a1a-8af4-75099e3725ff" providerId="ADAL" clId="{4023B135-5526-4650-94A7-B4A33C5D34C1}" dt="2022-08-25T05:59:32.232" v="3150" actId="14100"/>
          <ac:picMkLst>
            <pc:docMk/>
            <pc:sldMk cId="1700406707" sldId="2147308134"/>
            <ac:picMk id="4" creationId="{984F4F42-41EE-4252-A6A5-BAD74880D4F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1:13.393" v="3187" actId="14100"/>
        <pc:sldMkLst>
          <pc:docMk/>
          <pc:sldMk cId="3968686405" sldId="2147308135"/>
        </pc:sldMkLst>
        <pc:spChg chg="mod">
          <ac:chgData name="Baldireddi, Satish" userId="f6ec8f96-21f2-4a1a-8af4-75099e3725ff" providerId="ADAL" clId="{4023B135-5526-4650-94A7-B4A33C5D34C1}" dt="2022-08-25T06:01:02.328" v="3186" actId="20577"/>
          <ac:spMkLst>
            <pc:docMk/>
            <pc:sldMk cId="3968686405" sldId="2147308135"/>
            <ac:spMk id="2" creationId="{58013825-CEC2-4977-B727-3B7465ED1742}"/>
          </ac:spMkLst>
        </pc:spChg>
        <pc:picChg chg="add mod">
          <ac:chgData name="Baldireddi, Satish" userId="f6ec8f96-21f2-4a1a-8af4-75099e3725ff" providerId="ADAL" clId="{4023B135-5526-4650-94A7-B4A33C5D34C1}" dt="2022-08-25T06:01:13.393" v="3187" actId="14100"/>
          <ac:picMkLst>
            <pc:docMk/>
            <pc:sldMk cId="3968686405" sldId="2147308135"/>
            <ac:picMk id="4" creationId="{A2EBEA40-AC27-49AC-AC36-8D47C6ABF8A4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2:14.210" v="3231" actId="14100"/>
        <pc:sldMkLst>
          <pc:docMk/>
          <pc:sldMk cId="125802521" sldId="2147308136"/>
        </pc:sldMkLst>
        <pc:spChg chg="mod">
          <ac:chgData name="Baldireddi, Satish" userId="f6ec8f96-21f2-4a1a-8af4-75099e3725ff" providerId="ADAL" clId="{4023B135-5526-4650-94A7-B4A33C5D34C1}" dt="2022-08-25T06:02:06.196" v="3229" actId="113"/>
          <ac:spMkLst>
            <pc:docMk/>
            <pc:sldMk cId="125802521" sldId="2147308136"/>
            <ac:spMk id="2" creationId="{B78CA01E-3A53-4DAD-BFB3-E5D7568EE43E}"/>
          </ac:spMkLst>
        </pc:spChg>
        <pc:picChg chg="add mod">
          <ac:chgData name="Baldireddi, Satish" userId="f6ec8f96-21f2-4a1a-8af4-75099e3725ff" providerId="ADAL" clId="{4023B135-5526-4650-94A7-B4A33C5D34C1}" dt="2022-08-25T06:02:14.210" v="3231" actId="14100"/>
          <ac:picMkLst>
            <pc:docMk/>
            <pc:sldMk cId="125802521" sldId="2147308136"/>
            <ac:picMk id="4" creationId="{A79C7202-D3F1-4542-97EC-9B0C04A7BC6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3:20.970" v="3287" actId="14100"/>
        <pc:sldMkLst>
          <pc:docMk/>
          <pc:sldMk cId="4134526421" sldId="2147308137"/>
        </pc:sldMkLst>
        <pc:spChg chg="mod">
          <ac:chgData name="Baldireddi, Satish" userId="f6ec8f96-21f2-4a1a-8af4-75099e3725ff" providerId="ADAL" clId="{4023B135-5526-4650-94A7-B4A33C5D34C1}" dt="2022-08-25T06:03:13.970" v="3285" actId="113"/>
          <ac:spMkLst>
            <pc:docMk/>
            <pc:sldMk cId="4134526421" sldId="2147308137"/>
            <ac:spMk id="2" creationId="{BC472732-D362-4E78-A69E-35E0331487A8}"/>
          </ac:spMkLst>
        </pc:spChg>
        <pc:picChg chg="add mod">
          <ac:chgData name="Baldireddi, Satish" userId="f6ec8f96-21f2-4a1a-8af4-75099e3725ff" providerId="ADAL" clId="{4023B135-5526-4650-94A7-B4A33C5D34C1}" dt="2022-08-25T06:03:20.970" v="3287" actId="14100"/>
          <ac:picMkLst>
            <pc:docMk/>
            <pc:sldMk cId="4134526421" sldId="2147308137"/>
            <ac:picMk id="4" creationId="{67243B58-1AE2-4443-B904-26080C539FB8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04:07.036" v="3314" actId="14100"/>
        <pc:sldMkLst>
          <pc:docMk/>
          <pc:sldMk cId="1433650107" sldId="2147308138"/>
        </pc:sldMkLst>
        <pc:spChg chg="mod">
          <ac:chgData name="Baldireddi, Satish" userId="f6ec8f96-21f2-4a1a-8af4-75099e3725ff" providerId="ADAL" clId="{4023B135-5526-4650-94A7-B4A33C5D34C1}" dt="2022-08-25T06:04:00.793" v="3312" actId="113"/>
          <ac:spMkLst>
            <pc:docMk/>
            <pc:sldMk cId="1433650107" sldId="2147308138"/>
            <ac:spMk id="2" creationId="{335EE526-DEC4-4B75-B3F0-78144497C74C}"/>
          </ac:spMkLst>
        </pc:spChg>
        <pc:picChg chg="add mod">
          <ac:chgData name="Baldireddi, Satish" userId="f6ec8f96-21f2-4a1a-8af4-75099e3725ff" providerId="ADAL" clId="{4023B135-5526-4650-94A7-B4A33C5D34C1}" dt="2022-08-25T06:04:07.036" v="3314" actId="14100"/>
          <ac:picMkLst>
            <pc:docMk/>
            <pc:sldMk cId="1433650107" sldId="2147308138"/>
            <ac:picMk id="4" creationId="{7F43B0E1-8839-402A-BD3E-C403BA2B4A17}"/>
          </ac:picMkLst>
        </pc:picChg>
        <pc:picChg chg="add del mod">
          <ac:chgData name="Baldireddi, Satish" userId="f6ec8f96-21f2-4a1a-8af4-75099e3725ff" providerId="ADAL" clId="{4023B135-5526-4650-94A7-B4A33C5D34C1}" dt="2022-08-25T06:03:42.594" v="3293"/>
          <ac:picMkLst>
            <pc:docMk/>
            <pc:sldMk cId="1433650107" sldId="2147308138"/>
            <ac:picMk id="5" creationId="{1FBB6CF9-4773-42DF-81DA-3D3C8C38F2A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5:22.865" v="3384" actId="14100"/>
        <pc:sldMkLst>
          <pc:docMk/>
          <pc:sldMk cId="2189209057" sldId="2147308139"/>
        </pc:sldMkLst>
        <pc:spChg chg="mod">
          <ac:chgData name="Baldireddi, Satish" userId="f6ec8f96-21f2-4a1a-8af4-75099e3725ff" providerId="ADAL" clId="{4023B135-5526-4650-94A7-B4A33C5D34C1}" dt="2022-08-25T06:05:11.568" v="3381" actId="20577"/>
          <ac:spMkLst>
            <pc:docMk/>
            <pc:sldMk cId="2189209057" sldId="2147308139"/>
            <ac:spMk id="2" creationId="{283FB8B4-1D6C-48F7-8933-A9805B1D852A}"/>
          </ac:spMkLst>
        </pc:spChg>
        <pc:picChg chg="add mod">
          <ac:chgData name="Baldireddi, Satish" userId="f6ec8f96-21f2-4a1a-8af4-75099e3725ff" providerId="ADAL" clId="{4023B135-5526-4650-94A7-B4A33C5D34C1}" dt="2022-08-25T06:05:22.865" v="3384" actId="14100"/>
          <ac:picMkLst>
            <pc:docMk/>
            <pc:sldMk cId="2189209057" sldId="2147308139"/>
            <ac:picMk id="4" creationId="{DE8C91C9-47F1-4D40-8D20-D88D1F5564F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6:25.154" v="3408" actId="1076"/>
        <pc:sldMkLst>
          <pc:docMk/>
          <pc:sldMk cId="3589058379" sldId="2147308140"/>
        </pc:sldMkLst>
        <pc:spChg chg="mod">
          <ac:chgData name="Baldireddi, Satish" userId="f6ec8f96-21f2-4a1a-8af4-75099e3725ff" providerId="ADAL" clId="{4023B135-5526-4650-94A7-B4A33C5D34C1}" dt="2022-08-25T06:06:12.370" v="3404" actId="20577"/>
          <ac:spMkLst>
            <pc:docMk/>
            <pc:sldMk cId="3589058379" sldId="2147308140"/>
            <ac:spMk id="2" creationId="{0431FEE3-66D0-40BE-8379-EDE0A9BA013C}"/>
          </ac:spMkLst>
        </pc:spChg>
        <pc:picChg chg="add mod">
          <ac:chgData name="Baldireddi, Satish" userId="f6ec8f96-21f2-4a1a-8af4-75099e3725ff" providerId="ADAL" clId="{4023B135-5526-4650-94A7-B4A33C5D34C1}" dt="2022-08-25T06:06:25.154" v="3408" actId="1076"/>
          <ac:picMkLst>
            <pc:docMk/>
            <pc:sldMk cId="3589058379" sldId="2147308140"/>
            <ac:picMk id="4" creationId="{7A53FB94-2237-40F2-A977-BAEA639F4B4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7:16.280" v="3467" actId="14100"/>
        <pc:sldMkLst>
          <pc:docMk/>
          <pc:sldMk cId="1624687546" sldId="2147308141"/>
        </pc:sldMkLst>
        <pc:spChg chg="mod">
          <ac:chgData name="Baldireddi, Satish" userId="f6ec8f96-21f2-4a1a-8af4-75099e3725ff" providerId="ADAL" clId="{4023B135-5526-4650-94A7-B4A33C5D34C1}" dt="2022-08-25T06:07:09.552" v="3466" actId="20577"/>
          <ac:spMkLst>
            <pc:docMk/>
            <pc:sldMk cId="1624687546" sldId="2147308141"/>
            <ac:spMk id="2" creationId="{FA88FF4C-1AF9-49A5-86A1-485059F52DEC}"/>
          </ac:spMkLst>
        </pc:spChg>
        <pc:picChg chg="add mod">
          <ac:chgData name="Baldireddi, Satish" userId="f6ec8f96-21f2-4a1a-8af4-75099e3725ff" providerId="ADAL" clId="{4023B135-5526-4650-94A7-B4A33C5D34C1}" dt="2022-08-25T06:07:16.280" v="3467" actId="14100"/>
          <ac:picMkLst>
            <pc:docMk/>
            <pc:sldMk cId="1624687546" sldId="2147308141"/>
            <ac:picMk id="4" creationId="{A020164A-0A46-41A1-ADAD-9551766728E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21:18.520" v="1540" actId="14100"/>
        <pc:sldMkLst>
          <pc:docMk/>
          <pc:sldMk cId="447880617" sldId="2147308142"/>
        </pc:sldMkLst>
        <pc:picChg chg="add mod">
          <ac:chgData name="Baldireddi, Satish" userId="f6ec8f96-21f2-4a1a-8af4-75099e3725ff" providerId="ADAL" clId="{4023B135-5526-4650-94A7-B4A33C5D34C1}" dt="2022-08-24T11:21:18.520" v="1540" actId="14100"/>
          <ac:picMkLst>
            <pc:docMk/>
            <pc:sldMk cId="447880617" sldId="2147308142"/>
            <ac:picMk id="4" creationId="{B1C1257C-4B18-4065-8022-88DC4AEB293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8:33.015" v="3495" actId="14100"/>
        <pc:sldMkLst>
          <pc:docMk/>
          <pc:sldMk cId="257991264" sldId="2147308143"/>
        </pc:sldMkLst>
        <pc:spChg chg="mod">
          <ac:chgData name="Baldireddi, Satish" userId="f6ec8f96-21f2-4a1a-8af4-75099e3725ff" providerId="ADAL" clId="{4023B135-5526-4650-94A7-B4A33C5D34C1}" dt="2022-08-25T06:08:14.817" v="3493" actId="20577"/>
          <ac:spMkLst>
            <pc:docMk/>
            <pc:sldMk cId="257991264" sldId="2147308143"/>
            <ac:spMk id="2" creationId="{56F1AFEA-7E01-4863-871C-5C8E0A987A5C}"/>
          </ac:spMkLst>
        </pc:spChg>
        <pc:picChg chg="add mod">
          <ac:chgData name="Baldireddi, Satish" userId="f6ec8f96-21f2-4a1a-8af4-75099e3725ff" providerId="ADAL" clId="{4023B135-5526-4650-94A7-B4A33C5D34C1}" dt="2022-08-25T06:08:33.015" v="3495" actId="14100"/>
          <ac:picMkLst>
            <pc:docMk/>
            <pc:sldMk cId="257991264" sldId="2147308143"/>
            <ac:picMk id="4" creationId="{AE923090-EC22-4420-88DC-328D750483C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0:11.265" v="3593" actId="14100"/>
        <pc:sldMkLst>
          <pc:docMk/>
          <pc:sldMk cId="1975218015" sldId="2147308144"/>
        </pc:sldMkLst>
        <pc:spChg chg="mod">
          <ac:chgData name="Baldireddi, Satish" userId="f6ec8f96-21f2-4a1a-8af4-75099e3725ff" providerId="ADAL" clId="{4023B135-5526-4650-94A7-B4A33C5D34C1}" dt="2022-08-25T06:10:03.341" v="3591" actId="113"/>
          <ac:spMkLst>
            <pc:docMk/>
            <pc:sldMk cId="1975218015" sldId="2147308144"/>
            <ac:spMk id="2" creationId="{31C476A9-4B1D-421E-BE14-B47BA69D0544}"/>
          </ac:spMkLst>
        </pc:spChg>
        <pc:picChg chg="add mod">
          <ac:chgData name="Baldireddi, Satish" userId="f6ec8f96-21f2-4a1a-8af4-75099e3725ff" providerId="ADAL" clId="{4023B135-5526-4650-94A7-B4A33C5D34C1}" dt="2022-08-25T06:10:11.265" v="3593" actId="14100"/>
          <ac:picMkLst>
            <pc:docMk/>
            <pc:sldMk cId="1975218015" sldId="2147308144"/>
            <ac:picMk id="4" creationId="{1FE66C9A-F567-4508-81C3-7C61F6141E9A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14:08.614" v="3688" actId="14100"/>
        <pc:sldMkLst>
          <pc:docMk/>
          <pc:sldMk cId="3604565926" sldId="2147308145"/>
        </pc:sldMkLst>
        <pc:spChg chg="mod">
          <ac:chgData name="Baldireddi, Satish" userId="f6ec8f96-21f2-4a1a-8af4-75099e3725ff" providerId="ADAL" clId="{4023B135-5526-4650-94A7-B4A33C5D34C1}" dt="2022-08-25T06:13:55.273" v="3685" actId="20577"/>
          <ac:spMkLst>
            <pc:docMk/>
            <pc:sldMk cId="3604565926" sldId="2147308145"/>
            <ac:spMk id="2" creationId="{2551988A-9E7C-43EB-884C-1562F3C0168E}"/>
          </ac:spMkLst>
        </pc:spChg>
        <pc:picChg chg="add mod">
          <ac:chgData name="Baldireddi, Satish" userId="f6ec8f96-21f2-4a1a-8af4-75099e3725ff" providerId="ADAL" clId="{4023B135-5526-4650-94A7-B4A33C5D34C1}" dt="2022-08-25T06:14:08.614" v="3688" actId="14100"/>
          <ac:picMkLst>
            <pc:docMk/>
            <pc:sldMk cId="3604565926" sldId="2147308145"/>
            <ac:picMk id="4" creationId="{D54DD352-E027-4EA5-891A-50246B92F3B6}"/>
          </ac:picMkLst>
        </pc:picChg>
        <pc:picChg chg="add del mod">
          <ac:chgData name="Baldireddi, Satish" userId="f6ec8f96-21f2-4a1a-8af4-75099e3725ff" providerId="ADAL" clId="{4023B135-5526-4650-94A7-B4A33C5D34C1}" dt="2022-08-25T06:13:33.190" v="3649"/>
          <ac:picMkLst>
            <pc:docMk/>
            <pc:sldMk cId="3604565926" sldId="2147308145"/>
            <ac:picMk id="5" creationId="{84496754-6D76-4FF0-9888-DB10A4835B70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4:56.277" v="3697" actId="14100"/>
        <pc:sldMkLst>
          <pc:docMk/>
          <pc:sldMk cId="1841350144" sldId="2147308146"/>
        </pc:sldMkLst>
        <pc:spChg chg="mod">
          <ac:chgData name="Baldireddi, Satish" userId="f6ec8f96-21f2-4a1a-8af4-75099e3725ff" providerId="ADAL" clId="{4023B135-5526-4650-94A7-B4A33C5D34C1}" dt="2022-08-25T06:14:47.587" v="3695"/>
          <ac:spMkLst>
            <pc:docMk/>
            <pc:sldMk cId="1841350144" sldId="2147308146"/>
            <ac:spMk id="2" creationId="{9D5A9845-9D0F-4C66-B15D-F95A4BF80852}"/>
          </ac:spMkLst>
        </pc:spChg>
        <pc:picChg chg="add mod">
          <ac:chgData name="Baldireddi, Satish" userId="f6ec8f96-21f2-4a1a-8af4-75099e3725ff" providerId="ADAL" clId="{4023B135-5526-4650-94A7-B4A33C5D34C1}" dt="2022-08-25T06:14:56.277" v="3697" actId="14100"/>
          <ac:picMkLst>
            <pc:docMk/>
            <pc:sldMk cId="1841350144" sldId="2147308146"/>
            <ac:picMk id="4" creationId="{F3059FC1-8596-4237-851F-9F434218C81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7:01.040" v="3761" actId="113"/>
        <pc:sldMkLst>
          <pc:docMk/>
          <pc:sldMk cId="868163064" sldId="2147308147"/>
        </pc:sldMkLst>
        <pc:spChg chg="mod">
          <ac:chgData name="Baldireddi, Satish" userId="f6ec8f96-21f2-4a1a-8af4-75099e3725ff" providerId="ADAL" clId="{4023B135-5526-4650-94A7-B4A33C5D34C1}" dt="2022-08-25T06:17:01.040" v="3761" actId="113"/>
          <ac:spMkLst>
            <pc:docMk/>
            <pc:sldMk cId="868163064" sldId="2147308147"/>
            <ac:spMk id="2" creationId="{F1E37EBC-322A-480E-AA67-5D0089DACFA6}"/>
          </ac:spMkLst>
        </pc:spChg>
        <pc:picChg chg="add mod">
          <ac:chgData name="Baldireddi, Satish" userId="f6ec8f96-21f2-4a1a-8af4-75099e3725ff" providerId="ADAL" clId="{4023B135-5526-4650-94A7-B4A33C5D34C1}" dt="2022-08-25T06:16:30.173" v="3753" actId="14100"/>
          <ac:picMkLst>
            <pc:docMk/>
            <pc:sldMk cId="868163064" sldId="2147308147"/>
            <ac:picMk id="4" creationId="{89EA4F5F-50CD-4CF9-8AFA-B3FCAF7F9124}"/>
          </ac:picMkLst>
        </pc:picChg>
      </pc:sldChg>
      <pc:sldChg chg="delSp new mod modClrScheme chgLayout">
        <pc:chgData name="Baldireddi, Satish" userId="f6ec8f96-21f2-4a1a-8af4-75099e3725ff" providerId="ADAL" clId="{4023B135-5526-4650-94A7-B4A33C5D34C1}" dt="2022-08-24T10:57:24.083" v="1309" actId="700"/>
        <pc:sldMkLst>
          <pc:docMk/>
          <pc:sldMk cId="256564350" sldId="2147308148"/>
        </pc:sldMkLst>
        <pc:spChg chg="del">
          <ac:chgData name="Baldireddi, Satish" userId="f6ec8f96-21f2-4a1a-8af4-75099e3725ff" providerId="ADAL" clId="{4023B135-5526-4650-94A7-B4A33C5D34C1}" dt="2022-08-24T10:57:24.083" v="1309" actId="700"/>
          <ac:spMkLst>
            <pc:docMk/>
            <pc:sldMk cId="256564350" sldId="2147308148"/>
            <ac:spMk id="2" creationId="{66905248-6E36-4594-91E6-4D3A74D9CE69}"/>
          </ac:spMkLst>
        </pc:spChg>
      </pc:sldChg>
      <pc:sldChg chg="addSp delSp modSp new mod">
        <pc:chgData name="Baldireddi, Satish" userId="f6ec8f96-21f2-4a1a-8af4-75099e3725ff" providerId="ADAL" clId="{4023B135-5526-4650-94A7-B4A33C5D34C1}" dt="2022-08-24T11:22:25.625" v="1558" actId="14100"/>
        <pc:sldMkLst>
          <pc:docMk/>
          <pc:sldMk cId="2265754166" sldId="2147308149"/>
        </pc:sldMkLst>
        <pc:spChg chg="mod">
          <ac:chgData name="Baldireddi, Satish" userId="f6ec8f96-21f2-4a1a-8af4-75099e3725ff" providerId="ADAL" clId="{4023B135-5526-4650-94A7-B4A33C5D34C1}" dt="2022-08-24T10:58:07.928" v="1321" actId="20577"/>
          <ac:spMkLst>
            <pc:docMk/>
            <pc:sldMk cId="2265754166" sldId="2147308149"/>
            <ac:spMk id="2" creationId="{FFF6F30B-F441-43ED-AB4D-C1F793A29798}"/>
          </ac:spMkLst>
        </pc:spChg>
        <pc:picChg chg="add del mod">
          <ac:chgData name="Baldireddi, Satish" userId="f6ec8f96-21f2-4a1a-8af4-75099e3725ff" providerId="ADAL" clId="{4023B135-5526-4650-94A7-B4A33C5D34C1}" dt="2022-08-24T11:00:51.238" v="1326" actId="478"/>
          <ac:picMkLst>
            <pc:docMk/>
            <pc:sldMk cId="2265754166" sldId="2147308149"/>
            <ac:picMk id="4" creationId="{E4B7EE70-83A0-495D-9502-5DA970675768}"/>
          </ac:picMkLst>
        </pc:picChg>
        <pc:picChg chg="add mod">
          <ac:chgData name="Baldireddi, Satish" userId="f6ec8f96-21f2-4a1a-8af4-75099e3725ff" providerId="ADAL" clId="{4023B135-5526-4650-94A7-B4A33C5D34C1}" dt="2022-08-24T11:22:25.625" v="1558" actId="14100"/>
          <ac:picMkLst>
            <pc:docMk/>
            <pc:sldMk cId="2265754166" sldId="2147308149"/>
            <ac:picMk id="6" creationId="{1A275719-6EB0-46AA-AB3E-C7A3E9966180}"/>
          </ac:picMkLst>
        </pc:picChg>
      </pc:sldChg>
      <pc:sldChg chg="addSp modSp new del mod">
        <pc:chgData name="Baldireddi, Satish" userId="f6ec8f96-21f2-4a1a-8af4-75099e3725ff" providerId="ADAL" clId="{4023B135-5526-4650-94A7-B4A33C5D34C1}" dt="2022-08-25T05:42:59.155" v="2410" actId="47"/>
        <pc:sldMkLst>
          <pc:docMk/>
          <pc:sldMk cId="2765357728" sldId="2147308150"/>
        </pc:sldMkLst>
        <pc:spChg chg="mod">
          <ac:chgData name="Baldireddi, Satish" userId="f6ec8f96-21f2-4a1a-8af4-75099e3725ff" providerId="ADAL" clId="{4023B135-5526-4650-94A7-B4A33C5D34C1}" dt="2022-08-25T05:34:43.165" v="2218" actId="20577"/>
          <ac:spMkLst>
            <pc:docMk/>
            <pc:sldMk cId="2765357728" sldId="2147308150"/>
            <ac:spMk id="2" creationId="{2CEE1DB3-3673-406C-BA17-BA6340F28F5C}"/>
          </ac:spMkLst>
        </pc:spChg>
        <pc:picChg chg="add mod">
          <ac:chgData name="Baldireddi, Satish" userId="f6ec8f96-21f2-4a1a-8af4-75099e3725ff" providerId="ADAL" clId="{4023B135-5526-4650-94A7-B4A33C5D34C1}" dt="2022-08-25T05:34:55.869" v="2223" actId="14100"/>
          <ac:picMkLst>
            <pc:docMk/>
            <pc:sldMk cId="2765357728" sldId="2147308150"/>
            <ac:picMk id="4" creationId="{3F9A47D7-FC6D-4729-94D1-56C4B79A8AF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1:22.834" v="3803" actId="20577"/>
        <pc:sldMkLst>
          <pc:docMk/>
          <pc:sldMk cId="1195043492" sldId="2147308151"/>
        </pc:sldMkLst>
        <pc:spChg chg="mod">
          <ac:chgData name="Baldireddi, Satish" userId="f6ec8f96-21f2-4a1a-8af4-75099e3725ff" providerId="ADAL" clId="{4023B135-5526-4650-94A7-B4A33C5D34C1}" dt="2022-08-25T06:21:22.834" v="3803" actId="20577"/>
          <ac:spMkLst>
            <pc:docMk/>
            <pc:sldMk cId="1195043492" sldId="2147308151"/>
            <ac:spMk id="2" creationId="{1D6D5D64-BED7-4D5F-8681-3DD6047B8C7A}"/>
          </ac:spMkLst>
        </pc:spChg>
        <pc:picChg chg="add mod">
          <ac:chgData name="Baldireddi, Satish" userId="f6ec8f96-21f2-4a1a-8af4-75099e3725ff" providerId="ADAL" clId="{4023B135-5526-4650-94A7-B4A33C5D34C1}" dt="2022-08-25T05:42:07.021" v="2385" actId="14100"/>
          <ac:picMkLst>
            <pc:docMk/>
            <pc:sldMk cId="1195043492" sldId="2147308151"/>
            <ac:picMk id="3" creationId="{E6B8C349-3F24-4260-8E0A-1FD8A8AB807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2:43.366" v="2409" actId="1076"/>
        <pc:sldMkLst>
          <pc:docMk/>
          <pc:sldMk cId="1675141051" sldId="2147308152"/>
        </pc:sldMkLst>
        <pc:spChg chg="mod">
          <ac:chgData name="Baldireddi, Satish" userId="f6ec8f96-21f2-4a1a-8af4-75099e3725ff" providerId="ADAL" clId="{4023B135-5526-4650-94A7-B4A33C5D34C1}" dt="2022-08-25T05:42:39.937" v="2408" actId="20577"/>
          <ac:spMkLst>
            <pc:docMk/>
            <pc:sldMk cId="1675141051" sldId="2147308152"/>
            <ac:spMk id="2" creationId="{F39C5BD4-589B-410B-BFF2-1B575D0F3589}"/>
          </ac:spMkLst>
        </pc:spChg>
        <pc:picChg chg="add mod">
          <ac:chgData name="Baldireddi, Satish" userId="f6ec8f96-21f2-4a1a-8af4-75099e3725ff" providerId="ADAL" clId="{4023B135-5526-4650-94A7-B4A33C5D34C1}" dt="2022-08-25T05:42:43.366" v="2409" actId="1076"/>
          <ac:picMkLst>
            <pc:docMk/>
            <pc:sldMk cId="1675141051" sldId="2147308152"/>
            <ac:picMk id="3" creationId="{A720379D-5A96-459A-B2F2-70772F024AC1}"/>
          </ac:picMkLst>
        </pc:picChg>
      </pc:sldChg>
    </pc:docChg>
  </pc:docChgLst>
  <pc:docChgLst>
    <pc:chgData name="SRENITHA, MARAM" userId="S::maram.srenitha@dxc.com::7439c4f2-c93e-40be-a73e-dd3364d71f0c" providerId="AD" clId="Web-{7273E8C7-F54F-D4C5-084C-20149F235ED9}"/>
    <pc:docChg chg="modSld">
      <pc:chgData name="SRENITHA, MARAM" userId="S::maram.srenitha@dxc.com::7439c4f2-c93e-40be-a73e-dd3364d71f0c" providerId="AD" clId="Web-{7273E8C7-F54F-D4C5-084C-20149F235ED9}" dt="2023-05-29T09:49:48.146" v="1"/>
      <pc:docMkLst>
        <pc:docMk/>
      </pc:docMkLst>
      <pc:sldChg chg="mod modShow">
        <pc:chgData name="SRENITHA, MARAM" userId="S::maram.srenitha@dxc.com::7439c4f2-c93e-40be-a73e-dd3364d71f0c" providerId="AD" clId="Web-{7273E8C7-F54F-D4C5-084C-20149F235ED9}" dt="2023-05-29T09:49:48.146" v="1"/>
        <pc:sldMkLst>
          <pc:docMk/>
          <pc:sldMk cId="1074997668" sldId="21473080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May 29,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29,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29,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29,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29,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29,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29,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29,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29,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AWS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6A73-ACF2-4E8F-9FDF-6A2F2F2E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version </a:t>
            </a:r>
            <a:r>
              <a:rPr lang="en-US" sz="2800" dirty="0">
                <a:solidFill>
                  <a:schemeClr val="tx1"/>
                </a:solidFill>
              </a:rPr>
              <a:t>“MySQL 8.0.28”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9C07C5-1341-4919-AD65-13E11E82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07106"/>
            <a:ext cx="11056435" cy="62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37E5-395E-455C-9330-09763DA0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Set DB instance identifier name ex. “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r>
              <a:rPr lang="en-US" sz="2800" b="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BDD028-B464-4092-B1A6-D00F2D55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1787"/>
            <a:ext cx="10666141" cy="59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4BAF-D2FA-4E94-BB63-1C7321B5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Type User and Password same as your local database user and password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F72B73-B315-48B9-88F3-08FA20F8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335"/>
            <a:ext cx="10838985" cy="6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552B-5BD4-462C-8B23-91C63F63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9E27F9-A9E8-445F-A263-0398A495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639763"/>
            <a:ext cx="11926913" cy="67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9A4-40A0-4C79-9957-F534A85C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DFDDF9-1B97-4C4B-98A6-A1FFBC96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9490"/>
            <a:ext cx="12171556" cy="68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45DF-BCD1-487E-A180-74D346F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DF6186-9B8A-40D2-89AA-F757D75D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8524"/>
            <a:ext cx="12249615" cy="6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2FB-9169-413F-9521-884AA5C3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Change Public Access “Yes” 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23E19B-75A1-4087-8A20-51EDC568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2333"/>
            <a:ext cx="11285033" cy="63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CA8E-97DC-44C0-BDA6-98478BB6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Additional configuration. Then you see the </a:t>
            </a:r>
            <a:r>
              <a:rPr lang="en-US" sz="2800" b="0" dirty="0" err="1">
                <a:solidFill>
                  <a:schemeClr val="tx1"/>
                </a:solidFill>
              </a:rPr>
              <a:t>mysql</a:t>
            </a:r>
            <a:r>
              <a:rPr lang="en-US" sz="2800" b="0" dirty="0">
                <a:solidFill>
                  <a:schemeClr val="tx1"/>
                </a:solidFill>
              </a:rPr>
              <a:t> port no.3306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414674-54CC-46F5-ACCB-CED98B84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0878"/>
            <a:ext cx="10962887" cy="6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DA8-D38E-4ACE-ABF2-24318D7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additional configuration. Then you set database name same as your local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schema name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59AEEB-7934-4935-8D1C-FC1E51F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0380"/>
            <a:ext cx="10063976" cy="566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9CDC-E400-4169-9032-B554737A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click on </a:t>
            </a:r>
            <a:r>
              <a:rPr lang="en-US" sz="2800" dirty="0">
                <a:solidFill>
                  <a:schemeClr val="tx1"/>
                </a:solidFill>
              </a:rPr>
              <a:t>Create database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E8904A-CD91-42FE-A8FB-1378C9F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27666"/>
            <a:ext cx="11112190" cy="6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403553-1AC8-4871-8F1A-5C18368D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Open your browser and type </a:t>
            </a:r>
            <a:r>
              <a:rPr lang="en-US" sz="2800" dirty="0">
                <a:solidFill>
                  <a:schemeClr val="tx1"/>
                </a:solidFill>
              </a:rPr>
              <a:t>AWS console login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76E15-D055-4350-8515-31282841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0224"/>
            <a:ext cx="10918901" cy="61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2913-9CDB-4FA6-ACC6-1AA6586F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it show database with database instance name like “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r>
              <a:rPr lang="en-US" sz="2800" b="0" dirty="0">
                <a:solidFill>
                  <a:schemeClr val="tx1"/>
                </a:solidFill>
              </a:rPr>
              <a:t>”.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After that click on 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928441-F1CE-48C6-A41E-E18DBDB5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6039"/>
            <a:ext cx="9997068" cy="56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1DB2-A40E-4FD6-A65F-B3FAE88E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Just copy that </a:t>
            </a:r>
            <a:r>
              <a:rPr lang="en-US" sz="2800" dirty="0">
                <a:solidFill>
                  <a:schemeClr val="tx1"/>
                </a:solidFill>
              </a:rPr>
              <a:t>endpoint </a:t>
            </a:r>
            <a:r>
              <a:rPr lang="en-US" sz="2800" dirty="0" err="1">
                <a:solidFill>
                  <a:schemeClr val="tx1"/>
                </a:solidFill>
              </a:rPr>
              <a:t>url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116987-33E9-4507-90CA-0AEF971E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2346"/>
            <a:ext cx="10849517" cy="61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8BF6-CCCA-49B8-A2EF-59D0F6AD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In your back end code open </a:t>
            </a:r>
            <a:r>
              <a:rPr lang="en-US" sz="2800" dirty="0" err="1">
                <a:solidFill>
                  <a:schemeClr val="tx1"/>
                </a:solidFill>
              </a:rPr>
              <a:t>application.properties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file and </a:t>
            </a:r>
            <a:r>
              <a:rPr lang="en-US" sz="2800" dirty="0">
                <a:solidFill>
                  <a:schemeClr val="tx1"/>
                </a:solidFill>
              </a:rPr>
              <a:t>paste AWS RDS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endpoint </a:t>
            </a:r>
            <a:r>
              <a:rPr lang="en-US" sz="2800" dirty="0" err="1">
                <a:solidFill>
                  <a:schemeClr val="tx1"/>
                </a:solidFill>
              </a:rPr>
              <a:t>url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in </a:t>
            </a:r>
            <a:r>
              <a:rPr lang="en-US" sz="2800" dirty="0">
                <a:solidFill>
                  <a:schemeClr val="tx1"/>
                </a:solidFill>
              </a:rPr>
              <a:t>spring.dataSource.url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708E31-4EB7-4F9C-A8A0-100883A0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4293"/>
            <a:ext cx="10376210" cy="58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D3D6-AED0-46DA-9E76-1CA2394B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Change </a:t>
            </a:r>
            <a:r>
              <a:rPr lang="en-US" sz="2800" dirty="0" err="1">
                <a:solidFill>
                  <a:schemeClr val="tx1"/>
                </a:solidFill>
              </a:rPr>
              <a:t>server.port</a:t>
            </a:r>
            <a:r>
              <a:rPr lang="en-US" sz="2800" dirty="0">
                <a:solidFill>
                  <a:schemeClr val="tx1"/>
                </a:solidFill>
              </a:rPr>
              <a:t> = 5000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D89B61-AAAD-4EF3-97CD-45333F9A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48576"/>
            <a:ext cx="10967224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38A-74F0-408C-9994-D4EF5803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 err="1">
                <a:solidFill>
                  <a:schemeClr val="tx1"/>
                </a:solidFill>
              </a:rPr>
              <a:t>mevan</a:t>
            </a:r>
            <a:r>
              <a:rPr lang="en-US" sz="2800" dirty="0">
                <a:solidFill>
                  <a:schemeClr val="tx1"/>
                </a:solidFill>
              </a:rPr>
              <a:t> build</a:t>
            </a:r>
            <a:r>
              <a:rPr lang="en-US" sz="2800" b="0" dirty="0">
                <a:solidFill>
                  <a:schemeClr val="tx1"/>
                </a:solidFill>
              </a:rPr>
              <a:t> and create a jar file</a:t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E3E702-7360-4D81-B7F0-1BDFF28A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32141"/>
            <a:ext cx="10635907" cy="59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863B-9CCE-4660-94FC-CAE2818F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Elastic Beanstalk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FD1A9D-09FA-44F0-808A-28237E07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6547"/>
            <a:ext cx="11132636" cy="62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8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A905-7BD8-4B8F-AB68-ED840C7E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a new environment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2E0655-0982-45C3-B680-8452C865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5064"/>
            <a:ext cx="10911468" cy="61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7DE6-B37C-4509-962E-5804ABDE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</a:t>
            </a:r>
            <a:r>
              <a:rPr lang="en-US" sz="2800" dirty="0">
                <a:solidFill>
                  <a:schemeClr val="tx1"/>
                </a:solidFill>
              </a:rPr>
              <a:t>Web Server environment </a:t>
            </a:r>
            <a:r>
              <a:rPr lang="en-US" sz="2800" b="0" dirty="0">
                <a:solidFill>
                  <a:schemeClr val="tx1"/>
                </a:solidFill>
              </a:rPr>
              <a:t>and Click on </a:t>
            </a:r>
            <a:r>
              <a:rPr lang="en-US" sz="2800" dirty="0">
                <a:solidFill>
                  <a:schemeClr val="tx1"/>
                </a:solidFill>
              </a:rPr>
              <a:t>Select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6F8EF0-62D8-4A41-A14C-5FA16D33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1257"/>
            <a:ext cx="11206975" cy="63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051F-3C3F-4352-9170-A898282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Write </a:t>
            </a:r>
            <a:r>
              <a:rPr lang="en-US" sz="2800" dirty="0">
                <a:solidFill>
                  <a:schemeClr val="tx1"/>
                </a:solidFill>
              </a:rPr>
              <a:t>Application name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CDD78C-4985-4381-B1D7-44682142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5"/>
            <a:ext cx="11279459" cy="6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7C65-B120-4AEA-B84E-FD0BAE4A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</a:t>
            </a:r>
            <a:r>
              <a:rPr lang="en-US" sz="2800" dirty="0">
                <a:solidFill>
                  <a:schemeClr val="tx1"/>
                </a:solidFill>
              </a:rPr>
              <a:t>Domain name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1F9D2B-7A2B-432F-BA65-78994E5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3553"/>
            <a:ext cx="11251580" cy="6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73ED-B84D-432A-8CE7-9AD268FA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5588"/>
            <a:ext cx="13258800" cy="14176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Click on </a:t>
            </a:r>
            <a:r>
              <a:rPr lang="en-US" sz="2800" dirty="0">
                <a:solidFill>
                  <a:schemeClr val="tx1"/>
                </a:solidFill>
              </a:rPr>
              <a:t>Sign In the Console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E28FD9-CB4F-4D06-BA9B-1AC4814D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613"/>
            <a:ext cx="10777654" cy="60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1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C45E-B1C0-44CC-8826-F6FDB516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71287E-BD1B-4DCA-983D-59C52E18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43678" cy="6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B181-E6B0-4E9E-B02A-E39AC9E8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Choose a </a:t>
            </a:r>
            <a:r>
              <a:rPr lang="en-US" sz="2800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EC2F56-F367-4FBA-80D1-6B75D187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51015"/>
            <a:ext cx="11156795" cy="62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23EE-7013-4D56-B72F-C55C1F48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 Choose </a:t>
            </a:r>
            <a:r>
              <a:rPr lang="en-US" sz="2800" dirty="0">
                <a:solidFill>
                  <a:schemeClr val="tx1"/>
                </a:solidFill>
              </a:rPr>
              <a:t>Version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9CE4BC-56A8-48F1-8233-6A317655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8580"/>
            <a:ext cx="10607325" cy="59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34E-0220-42CD-BAAC-C2F02A6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Configure more options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3272A2-8C17-44A4-A3B4-ADF22B40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6707"/>
            <a:ext cx="11179098" cy="62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DB03-2217-4FE8-B7FC-0CD4AF2D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In </a:t>
            </a:r>
            <a:r>
              <a:rPr lang="en-US" sz="2800" dirty="0">
                <a:solidFill>
                  <a:schemeClr val="tx1"/>
                </a:solidFill>
              </a:rPr>
              <a:t>Database</a:t>
            </a:r>
            <a:r>
              <a:rPr lang="en-US" sz="2800" b="0" dirty="0">
                <a:solidFill>
                  <a:schemeClr val="tx1"/>
                </a:solidFill>
              </a:rPr>
              <a:t> Click on </a:t>
            </a:r>
            <a:r>
              <a:rPr lang="en-US" sz="2800" dirty="0">
                <a:solidFill>
                  <a:schemeClr val="tx1"/>
                </a:solidFill>
              </a:rPr>
              <a:t>Edit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2F14F7-48FB-4A65-90A6-2F47C34B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30056"/>
            <a:ext cx="11379820" cy="64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1B6-584F-4AF1-8277-3693A70C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5BE8A5-2400-4C45-A0C4-31DFC12A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15801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D76D-CCFA-4519-B271-4072A32E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In add database </a:t>
            </a:r>
            <a:r>
              <a:rPr lang="en-US" sz="2800" dirty="0">
                <a:solidFill>
                  <a:schemeClr val="tx1"/>
                </a:solidFill>
              </a:rPr>
              <a:t>Add username and password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664101-217E-4B73-B795-6AF1BC6F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319"/>
            <a:ext cx="11201400" cy="6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E45-4FBE-40B6-8C79-C2C1FDD6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3C3447-E532-4996-9562-87934FF5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38102" cy="68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89-865B-4A69-980A-F0816AAF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every thing is good. Then you get </a:t>
            </a:r>
            <a:r>
              <a:rPr lang="en-US" sz="2800" dirty="0">
                <a:solidFill>
                  <a:schemeClr val="tx1"/>
                </a:solidFill>
              </a:rPr>
              <a:t>Health is Ok. </a:t>
            </a:r>
            <a:r>
              <a:rPr lang="en-US" sz="2800" b="0" dirty="0">
                <a:solidFill>
                  <a:schemeClr val="tx1"/>
                </a:solidFill>
              </a:rPr>
              <a:t>If you miss any thing you get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</a:t>
            </a:r>
            <a:r>
              <a:rPr lang="en-US" sz="2800" dirty="0">
                <a:solidFill>
                  <a:schemeClr val="tx1"/>
                </a:solidFill>
              </a:rPr>
              <a:t>Health is WARN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8C23C4-868D-4893-BAD1-97A443E0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1243"/>
            <a:ext cx="10576932" cy="5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34B0-6093-4A37-AA05-2114372B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Health is Ok. Then Click on </a:t>
            </a:r>
            <a:r>
              <a:rPr lang="en-US" sz="2800" dirty="0">
                <a:solidFill>
                  <a:schemeClr val="tx1"/>
                </a:solidFill>
              </a:rPr>
              <a:t>Upload and deploy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586CC1-DF18-448C-B6EE-F8255FB0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8476"/>
            <a:ext cx="10989527" cy="61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6621-89A2-4DCB-B89D-AF97EA0F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Enter</a:t>
            </a:r>
            <a:r>
              <a:rPr lang="en-US" sz="2800" dirty="0">
                <a:solidFill>
                  <a:schemeClr val="tx1"/>
                </a:solidFill>
              </a:rPr>
              <a:t> Root User address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C10DB-4621-4117-85C1-EDCA5201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3560"/>
            <a:ext cx="10493296" cy="59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0778-F2F5-4FE6-96DB-5382B29C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your Back end code </a:t>
            </a:r>
            <a:r>
              <a:rPr lang="en-US" sz="2800" dirty="0">
                <a:solidFill>
                  <a:schemeClr val="tx1"/>
                </a:solidFill>
              </a:rPr>
              <a:t>Jar file </a:t>
            </a:r>
            <a:r>
              <a:rPr lang="en-US" sz="2800" b="0" dirty="0">
                <a:solidFill>
                  <a:schemeClr val="tx1"/>
                </a:solidFill>
              </a:rPr>
              <a:t>and Click On </a:t>
            </a:r>
            <a:r>
              <a:rPr lang="en-US" sz="2800" dirty="0">
                <a:solidFill>
                  <a:schemeClr val="tx1"/>
                </a:solidFill>
              </a:rPr>
              <a:t>Deploy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73DA61-ACE3-4525-8127-AA23C64C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0417"/>
            <a:ext cx="11112190" cy="6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5D64-BED7-4D5F-8681-3DD6047B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every thing is good. Then you get </a:t>
            </a:r>
            <a:r>
              <a:rPr lang="en-US" sz="2800" dirty="0">
                <a:solidFill>
                  <a:schemeClr val="tx1"/>
                </a:solidFill>
              </a:rPr>
              <a:t>Health is Ok. </a:t>
            </a:r>
            <a:r>
              <a:rPr lang="en-US" sz="2800" b="0" dirty="0">
                <a:solidFill>
                  <a:schemeClr val="tx1"/>
                </a:solidFill>
              </a:rPr>
              <a:t>If you miss any thing you get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</a:t>
            </a:r>
            <a:r>
              <a:rPr lang="en-US" sz="2800" dirty="0">
                <a:solidFill>
                  <a:schemeClr val="tx1"/>
                </a:solidFill>
              </a:rPr>
              <a:t>Health is Degraded</a:t>
            </a:r>
            <a:endParaRPr lang="en-US" sz="2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B8C349-3F24-4260-8E0A-1FD8A8AB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12" y="1640313"/>
            <a:ext cx="10287000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5BD4-589B-410B-BFF2-1B575D0F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Like this</a:t>
            </a:r>
          </a:p>
        </p:txBody>
      </p:sp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20379D-5A96-459A-B2F2-70772F02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4404"/>
            <a:ext cx="11045283" cy="62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AC28-4170-4315-AAEB-5850ECAC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Health is Ok. Then Click on URL which you get in Environment 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Then you get like this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2782800-2F0E-4703-A3A6-4A18D25A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6218"/>
            <a:ext cx="10066764" cy="56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1695-4499-4FBB-BB7A-30F1CFF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add your server </a:t>
            </a:r>
            <a:r>
              <a:rPr lang="en-US" sz="2800" dirty="0">
                <a:solidFill>
                  <a:schemeClr val="tx1"/>
                </a:solidFill>
              </a:rPr>
              <a:t>endpoint. </a:t>
            </a:r>
            <a:r>
              <a:rPr lang="en-US" sz="2800" b="0" dirty="0">
                <a:solidFill>
                  <a:schemeClr val="tx1"/>
                </a:solidFill>
              </a:rPr>
              <a:t>If Record are available in your AWS Database it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will show in your browser else empty [].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07E02F3-9ED3-4228-927A-1D0B17BB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8580"/>
            <a:ext cx="10822259" cy="60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1FF3-3506-472A-8E7B-3BF0A8F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replace your </a:t>
            </a:r>
            <a:r>
              <a:rPr lang="en-US" sz="2800" dirty="0">
                <a:solidFill>
                  <a:schemeClr val="tx1"/>
                </a:solidFill>
              </a:rPr>
              <a:t>AWS Elastic Beanstalk server URL </a:t>
            </a:r>
            <a:r>
              <a:rPr lang="en-US" sz="2800" b="0" dirty="0">
                <a:solidFill>
                  <a:schemeClr val="tx1"/>
                </a:solidFill>
              </a:rPr>
              <a:t>to your front code where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you are use your </a:t>
            </a:r>
            <a:r>
              <a:rPr lang="en-US" sz="2800" dirty="0">
                <a:solidFill>
                  <a:schemeClr val="tx1"/>
                </a:solidFill>
              </a:rPr>
              <a:t>embedded server URL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3A6AAB-BBD2-4ADE-96E3-4E3DCBB4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7817"/>
            <a:ext cx="10599234" cy="59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3DA1-F152-403E-8707-5ACE4A2D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Create one </a:t>
            </a:r>
            <a:r>
              <a:rPr lang="en-US" sz="2800" dirty="0">
                <a:solidFill>
                  <a:schemeClr val="tx1"/>
                </a:solidFill>
              </a:rPr>
              <a:t>build folder </a:t>
            </a:r>
            <a:r>
              <a:rPr lang="en-US" sz="2800" b="0" dirty="0">
                <a:solidFill>
                  <a:schemeClr val="tx1"/>
                </a:solidFill>
              </a:rPr>
              <a:t>use commend </a:t>
            </a:r>
            <a:r>
              <a:rPr lang="en-US" sz="2800" dirty="0" err="1">
                <a:solidFill>
                  <a:schemeClr val="tx1"/>
                </a:solidFill>
              </a:rPr>
              <a:t>npm</a:t>
            </a:r>
            <a:r>
              <a:rPr lang="en-US" sz="2800" dirty="0">
                <a:solidFill>
                  <a:schemeClr val="tx1"/>
                </a:solidFill>
              </a:rPr>
              <a:t> run build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F9EA06-A4D6-4B32-890C-AB94B2F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5"/>
            <a:ext cx="11324063" cy="63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07F9-C8D4-4505-974F-5B13FE3A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go to </a:t>
            </a:r>
            <a:r>
              <a:rPr lang="en-US" sz="2800" dirty="0">
                <a:solidFill>
                  <a:schemeClr val="tx1"/>
                </a:solidFill>
              </a:rPr>
              <a:t>AWS Services </a:t>
            </a:r>
            <a:r>
              <a:rPr lang="en-US" sz="2800" b="0" dirty="0">
                <a:solidFill>
                  <a:schemeClr val="tx1"/>
                </a:solidFill>
              </a:rPr>
              <a:t>and Select </a:t>
            </a:r>
            <a:r>
              <a:rPr lang="en-US" sz="2800" dirty="0">
                <a:solidFill>
                  <a:schemeClr val="tx1"/>
                </a:solidFill>
              </a:rPr>
              <a:t>S3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1FA0BF-E16A-47BC-A331-358E4507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6"/>
            <a:ext cx="11223702" cy="63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1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DBDC-E407-4E07-B702-ED6FC48C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bucket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88E983-1EBF-4973-98D8-328557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8115"/>
            <a:ext cx="11279459" cy="6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D1FD-2A47-4675-A559-AF684CBA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1883"/>
            <a:ext cx="13258800" cy="14176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Add </a:t>
            </a:r>
            <a:r>
              <a:rPr lang="en-US" sz="2800" dirty="0">
                <a:solidFill>
                  <a:schemeClr val="tx1"/>
                </a:solidFill>
              </a:rPr>
              <a:t>Bucket name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AF27B6-E16A-4018-9DC3-D17B6871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69512"/>
            <a:ext cx="11156794" cy="62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9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D19B-887B-4FCF-9C0C-02AE132E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Enter</a:t>
            </a:r>
            <a:r>
              <a:rPr lang="en-US" sz="2800" dirty="0">
                <a:solidFill>
                  <a:schemeClr val="tx1"/>
                </a:solidFill>
              </a:rPr>
              <a:t> password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667EF4-8E6F-4E7C-AAED-7B5A153E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5060"/>
            <a:ext cx="11173522" cy="62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F31D-EC7B-49DE-AC25-DF83B311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DA67FA-6471-4C2E-B21F-69CAC07B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60406" cy="6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F465-22D7-456D-9D4E-777D471C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</a:t>
            </a:r>
            <a:r>
              <a:rPr lang="en-US" sz="2800" dirty="0">
                <a:solidFill>
                  <a:schemeClr val="tx1"/>
                </a:solidFill>
              </a:rPr>
              <a:t> Unselect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4F4F42-41EE-4252-A6A5-BAD7488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50301"/>
            <a:ext cx="11346366" cy="63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825-CEC2-4977-B727-3B7465E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Click on select box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EBEA40-AC27-49AC-AC36-8D47C6AB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41569"/>
            <a:ext cx="11056434" cy="62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A01E-3A53-4DAD-BFB3-E5D7568E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bucket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9C7202-D3F1-4542-97EC-9B0C04A7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7754"/>
            <a:ext cx="11312912" cy="63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2732-D362-4E78-A69E-35E03314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Click on your </a:t>
            </a:r>
            <a:r>
              <a:rPr lang="en-US" sz="2800" dirty="0">
                <a:solidFill>
                  <a:schemeClr val="tx1"/>
                </a:solidFill>
              </a:rPr>
              <a:t>bucket “dxc-forum-client”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243B58-1AE2-4443-B904-26080C53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6963"/>
            <a:ext cx="11290610" cy="63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E526-DEC4-4B75-B3F0-78144497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Upload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3B0E1-8839-402A-BD3E-C403BA2B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80951"/>
            <a:ext cx="11223702" cy="63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B8B4-1D6C-48F7-8933-A9805B1D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Add Files </a:t>
            </a:r>
            <a:r>
              <a:rPr lang="en-US" sz="2800" b="0" dirty="0">
                <a:solidFill>
                  <a:schemeClr val="tx1"/>
                </a:solidFill>
              </a:rPr>
              <a:t>and</a:t>
            </a:r>
            <a:r>
              <a:rPr lang="en-US" sz="2800" dirty="0">
                <a:solidFill>
                  <a:schemeClr val="tx1"/>
                </a:solidFill>
              </a:rPr>
              <a:t> Add Folder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8C91C9-47F1-4D40-8D20-D88D1F5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2359"/>
            <a:ext cx="11257156" cy="63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FEE3-66D0-40BE-8379-EDE0A9B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folder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53FB94-2237-40F2-A977-BAEA639F4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4389"/>
            <a:ext cx="11079046" cy="6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FF4C-1AF9-49A5-86A1-485059F5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Then click on </a:t>
            </a:r>
            <a:r>
              <a:rPr lang="en-US" sz="2800" dirty="0">
                <a:solidFill>
                  <a:schemeClr val="tx1"/>
                </a:solidFill>
              </a:rPr>
              <a:t>Upload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20164A-0A46-41A1-ADAD-95517667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4319"/>
            <a:ext cx="11301761" cy="63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9687-D823-4BBF-9FC8-C8528950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C1257C-4B18-4065-8022-88DC4AEB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065687" cy="67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A507-3A02-4723-9299-65ED5876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* Then you find All different services available in AWS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87B34-429B-4530-B834-774BDF5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4332"/>
            <a:ext cx="10677979" cy="60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AFEA-7E01-4863-871C-5C8E0A98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</a:t>
            </a:r>
            <a:r>
              <a:rPr lang="en-US" sz="2800" dirty="0">
                <a:solidFill>
                  <a:schemeClr val="tx1"/>
                </a:solidFill>
              </a:rPr>
              <a:t>Properties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923090-EC22-4420-88DC-328D7504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0056"/>
            <a:ext cx="11435576" cy="64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76A9-4B1D-421E-BE14-B47BA69D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Static website hosting and Click on </a:t>
            </a:r>
            <a:r>
              <a:rPr lang="en-US" sz="2800" dirty="0">
                <a:solidFill>
                  <a:schemeClr val="tx1"/>
                </a:solidFill>
              </a:rPr>
              <a:t>Bucket website endpoint </a:t>
            </a:r>
            <a:r>
              <a:rPr lang="en-US" sz="2800" b="0" dirty="0">
                <a:solidFill>
                  <a:schemeClr val="tx1"/>
                </a:solidFill>
              </a:rPr>
              <a:t>link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E66C9A-F567-4508-81C3-7C61F614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52358"/>
            <a:ext cx="11346366" cy="638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988A-9E7C-43EB-884C-1562F3C0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 Click on Permissions and </a:t>
            </a:r>
            <a:r>
              <a:rPr lang="en-US" sz="2800" dirty="0">
                <a:solidFill>
                  <a:schemeClr val="tx1"/>
                </a:solidFill>
              </a:rPr>
              <a:t>Edit Bucket Policy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4DD352-E027-4EA5-891A-50246B92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2102"/>
            <a:ext cx="11335214" cy="6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9845-9D0F-4C66-B15D-F95A4BF8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Static website hosting and Click on </a:t>
            </a:r>
            <a:r>
              <a:rPr lang="en-US" sz="2800" dirty="0">
                <a:solidFill>
                  <a:schemeClr val="tx1"/>
                </a:solidFill>
              </a:rPr>
              <a:t>Bucket website endpoint </a:t>
            </a:r>
            <a:r>
              <a:rPr lang="en-US" sz="2800" b="0" dirty="0">
                <a:solidFill>
                  <a:schemeClr val="tx1"/>
                </a:solidFill>
              </a:rPr>
              <a:t>link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059FC1-8596-4237-851F-9F434218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6963"/>
            <a:ext cx="11257156" cy="63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7EBC-322A-480E-AA67-5D0089DA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Finally your </a:t>
            </a:r>
            <a:r>
              <a:rPr lang="en-US" sz="2800" dirty="0">
                <a:solidFill>
                  <a:schemeClr val="tx1"/>
                </a:solidFill>
              </a:rPr>
              <a:t>front end </a:t>
            </a:r>
            <a:r>
              <a:rPr lang="en-US" sz="2800" b="0" dirty="0">
                <a:solidFill>
                  <a:schemeClr val="tx1"/>
                </a:solidFill>
              </a:rPr>
              <a:t>Output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Page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is Displayed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89EA4F5F-50CD-4CF9-8AFA-B3FCAF7F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4404"/>
            <a:ext cx="11268307" cy="6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F30B-F441-43ED-AB4D-C1F793A2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64348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275719-6EB0-46AA-AB3E-C7A3E996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49254" cy="6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0AF0-D2C3-4B81-AE54-2B4B2A72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Clink on </a:t>
            </a:r>
            <a:r>
              <a:rPr lang="en-US" sz="2800" dirty="0">
                <a:solidFill>
                  <a:schemeClr val="tx1"/>
                </a:solidFill>
              </a:rPr>
              <a:t>RDS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C58483-A178-4AA8-A5E6-2D068805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3971"/>
            <a:ext cx="11156758" cy="62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9BBA-44A5-4BEF-A045-51BEA0E6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Clink on </a:t>
            </a:r>
            <a:r>
              <a:rPr lang="en-US" sz="2800" dirty="0">
                <a:solidFill>
                  <a:schemeClr val="tx1"/>
                </a:solidFill>
              </a:rPr>
              <a:t>Create database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7B6FA8-3839-4AF7-AB9A-A9EDE12B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820"/>
            <a:ext cx="11167946" cy="62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6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F396-325B-4AF2-9E5E-4610DEA8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which database you want like “</a:t>
            </a:r>
            <a:r>
              <a:rPr lang="en-US" sz="2800" b="0" dirty="0" err="1">
                <a:solidFill>
                  <a:schemeClr val="tx1"/>
                </a:solidFill>
              </a:rPr>
              <a:t>MySql</a:t>
            </a:r>
            <a:r>
              <a:rPr lang="en-US" sz="2800" b="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859C38-8191-46A5-9562-0561CD95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48576"/>
            <a:ext cx="11022361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 Template.pptx" id="{1B2E25F5-A0FC-4C63-903C-7D9583F4C25C}" vid="{6776C008-1170-405F-9743-4D45BDE62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8f211cb-e08d-4e65-a875-32590ca7bbf7" ContentTypeId="0x01010014A374DEA043E640B2891CD3FD4BCAD709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ternal Information Systems" ma:contentTypeID="0x01010014A374DEA043E640B2891CD3FD4BCAD709001E46AFC4094FF341BD06AE81732526A0" ma:contentTypeVersion="25" ma:contentTypeDescription="" ma:contentTypeScope="" ma:versionID="8d5b311b6163d4223b82413543b7e53a">
  <xsd:schema xmlns:xsd="http://www.w3.org/2001/XMLSchema" xmlns:xs="http://www.w3.org/2001/XMLSchema" xmlns:p="http://schemas.microsoft.com/office/2006/metadata/properties" xmlns:ns1="http://schemas.microsoft.com/sharepoint/v3" xmlns:ns2="168e0357-5b39-4600-91c2-bfff6e896513" xmlns:ns3="e5a2f43d-a070-4528-ab43-1f79e26f1993" xmlns:ns4="7b9f0fc8-5ff4-4d7c-a6f5-985b5268fcd3" targetNamespace="http://schemas.microsoft.com/office/2006/metadata/properties" ma:root="true" ma:fieldsID="5d0548c1bf5222e8bea07e465b6ea7e4" ns1:_="" ns2:_="" ns3:_="" ns4:_="">
    <xsd:import namespace="http://schemas.microsoft.com/sharepoint/v3"/>
    <xsd:import namespace="168e0357-5b39-4600-91c2-bfff6e896513"/>
    <xsd:import namespace="e5a2f43d-a070-4528-ab43-1f79e26f1993"/>
    <xsd:import namespace="7b9f0fc8-5ff4-4d7c-a6f5-985b5268fcd3"/>
    <xsd:element name="properties">
      <xsd:complexType>
        <xsd:sequence>
          <xsd:element name="documentManagement">
            <xsd:complexType>
              <xsd:all>
                <xsd:element ref="ns2:g3a641af50c1442cbb2b27e16f97a606" minOccurs="0"/>
                <xsd:element ref="ns2:TaxCatchAll" minOccurs="0"/>
                <xsd:element ref="ns2:TaxCatchAllLabel" minOccurs="0"/>
                <xsd:element ref="ns2:CSC_x0020_Classification"/>
                <xsd:element ref="ns2:i197e11bdb404a658e317b56bc78a103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lcf76f155ced4ddcb4097134ff3c332f" minOccurs="0"/>
                <xsd:element ref="ns1:_ip_UnifiedCompliancePolicyProperties" minOccurs="0"/>
                <xsd:element ref="ns1:_ip_UnifiedCompliancePolicyUIAction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g3a641af50c1442cbb2b27e16f97a606" ma:index="8" nillable="true" ma:taxonomy="true" ma:internalName="g3a641af50c1442cbb2b27e16f97a606" ma:taxonomyFieldName="Information_x0020_Systems_x0020_DocType" ma:displayName="Internal Information Systems DocType" ma:readOnly="false" ma:default="" ma:fieldId="{03a641af-50c1-442c-bb2b-27e16f97a606}" ma:sspId="18f211cb-e08d-4e65-a875-32590ca7bbf7" ma:termSetId="bb9152df-29c1-4915-9ef3-1baf65f61995" ma:anchorId="323cd7fc-feb6-4582-a870-460c50f2e57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fa3f832-ad38-4251-8590-20eab74fd519}" ma:internalName="TaxCatchAll" ma:showField="CatchAllData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fa3f832-ad38-4251-8590-20eab74fd519}" ma:internalName="TaxCatchAllLabel" ma:readOnly="true" ma:showField="CatchAllDataLabel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_x0020_Classification" ma:index="12" ma:displayName="DX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  <xsd:element name="i197e11bdb404a658e317b56bc78a103" ma:index="13" nillable="true" ma:taxonomy="true" ma:internalName="i197e11bdb404a658e317b56bc78a103" ma:taxonomyFieldName="Global_x0020_Keywords" ma:displayName="Global Keywords" ma:default="" ma:fieldId="{2197e11b-db40-4a65-8e31-7b56bc78a103}" ma:taxonomyMulti="true" ma:sspId="18f211cb-e08d-4e65-a875-32590ca7bbf7" ma:termSetId="ac03c3be-0c78-4049-8d37-5824bb8dd3e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2f43d-a070-4528-ab43-1f79e26f19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f0fc8-5ff4-4d7c-a6f5-985b5268f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18f211cb-e08d-4e65-a875-32590ca7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  <g3a641af50c1442cbb2b27e16f97a606 xmlns="168e0357-5b39-4600-91c2-bfff6e896513">
      <Terms xmlns="http://schemas.microsoft.com/office/infopath/2007/PartnerControls"/>
    </g3a641af50c1442cbb2b27e16f97a606>
    <TaxCatchAll xmlns="168e0357-5b39-4600-91c2-bfff6e896513" xsi:nil="true"/>
    <i197e11bdb404a658e317b56bc78a103 xmlns="168e0357-5b39-4600-91c2-bfff6e896513">
      <Terms xmlns="http://schemas.microsoft.com/office/infopath/2007/PartnerControls"/>
    </i197e11bdb404a658e317b56bc78a103>
    <_ip_UnifiedCompliancePolicyUIAction xmlns="http://schemas.microsoft.com/sharepoint/v3" xsi:nil="true"/>
    <_ip_UnifiedCompliancePolicyProperties xmlns="http://schemas.microsoft.com/sharepoint/v3" xsi:nil="true"/>
    <lcf76f155ced4ddcb4097134ff3c332f xmlns="7b9f0fc8-5ff4-4d7c-a6f5-985b5268fcd3">
      <Terms xmlns="http://schemas.microsoft.com/office/infopath/2007/PartnerControls"/>
    </lcf76f155ced4ddcb4097134ff3c332f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658EA8-514F-477E-A6B2-669AD44F117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3E7864D-2761-4F66-B540-0DBEF1418AE0}"/>
</file>

<file path=customXml/itemProps3.xml><?xml version="1.0" encoding="utf-8"?>
<ds:datastoreItem xmlns:ds="http://schemas.openxmlformats.org/officeDocument/2006/customXml" ds:itemID="{09860DDD-2D67-4166-9522-BFAAC81AF21B}">
  <ds:schemaRefs>
    <ds:schemaRef ds:uri="http://schemas.microsoft.com/office/2006/metadata/properties"/>
    <ds:schemaRef ds:uri="http://schemas.microsoft.com/office/infopath/2007/PartnerControls"/>
    <ds:schemaRef ds:uri="168e0357-5b39-4600-91c2-bfff6e896513"/>
    <ds:schemaRef ds:uri="http://schemas.microsoft.com/sharepoint/v3"/>
    <ds:schemaRef ds:uri="7b9f0fc8-5ff4-4d7c-a6f5-985b5268fcd3"/>
  </ds:schemaRefs>
</ds:datastoreItem>
</file>

<file path=customXml/itemProps4.xml><?xml version="1.0" encoding="utf-8"?>
<ds:datastoreItem xmlns:ds="http://schemas.openxmlformats.org/officeDocument/2006/customXml" ds:itemID="{7FBE9D00-8A32-4E89-AEB8-AF7D220E76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DXC_Presentation_Template_Feb18_2022</Template>
  <TotalTime>322</TotalTime>
  <Words>529</Words>
  <Application>Microsoft Office PowerPoint</Application>
  <PresentationFormat>Custom</PresentationFormat>
  <Paragraphs>57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DXC</vt:lpstr>
      <vt:lpstr>Welcome to AWS Presentation</vt:lpstr>
      <vt:lpstr>* Open your browser and type AWS console login</vt:lpstr>
      <vt:lpstr>*Click on Sign In the Console</vt:lpstr>
      <vt:lpstr>*Enter Root User address</vt:lpstr>
      <vt:lpstr>*Enter password</vt:lpstr>
      <vt:lpstr>* Then you find All different services available in AWS </vt:lpstr>
      <vt:lpstr>* Clink on RDS</vt:lpstr>
      <vt:lpstr>* Clink on Create database</vt:lpstr>
      <vt:lpstr>* Select which database you want like “MySql”</vt:lpstr>
      <vt:lpstr>* Select version “MySQL 8.0.28”</vt:lpstr>
      <vt:lpstr>* Set DB instance identifier name ex. “dxcforumdb”</vt:lpstr>
      <vt:lpstr>* Type User and Password same as your local database user and password</vt:lpstr>
      <vt:lpstr>PowerPoint Presentation</vt:lpstr>
      <vt:lpstr>PowerPoint Presentation</vt:lpstr>
      <vt:lpstr>PowerPoint Presentation</vt:lpstr>
      <vt:lpstr>* Change Public Access “Yes” .</vt:lpstr>
      <vt:lpstr>* Click on Additional configuration. Then you see the mysql port no.3306</vt:lpstr>
      <vt:lpstr>* Click on additional configuration. Then you set database name same as your local    schema name </vt:lpstr>
      <vt:lpstr>* Then click on Create database</vt:lpstr>
      <vt:lpstr>* Then it show database with database instance name like “dxcforumdb”.    After that click on dxcforumdb </vt:lpstr>
      <vt:lpstr>* Just copy that endpoint url</vt:lpstr>
      <vt:lpstr>* In your back end code open application.properties file and paste AWS RDS    endpoint url in spring.dataSource.url</vt:lpstr>
      <vt:lpstr>* Change server.port = 5000</vt:lpstr>
      <vt:lpstr>* Click on mevan build and create a jar file </vt:lpstr>
      <vt:lpstr>* Click on Elastic Beanstalk</vt:lpstr>
      <vt:lpstr>* Click on Create a new environment</vt:lpstr>
      <vt:lpstr>* Select Web Server environment and Click on Select</vt:lpstr>
      <vt:lpstr>* Write Application name</vt:lpstr>
      <vt:lpstr>* Add Domain name</vt:lpstr>
      <vt:lpstr>PowerPoint Presentation</vt:lpstr>
      <vt:lpstr>* Choose a Platform</vt:lpstr>
      <vt:lpstr>* Choose Version</vt:lpstr>
      <vt:lpstr>* Click on Configure more options</vt:lpstr>
      <vt:lpstr>* In Database Click on Edit</vt:lpstr>
      <vt:lpstr>PowerPoint Presentation</vt:lpstr>
      <vt:lpstr>* In add database Add username and password</vt:lpstr>
      <vt:lpstr>PowerPoint Presentation</vt:lpstr>
      <vt:lpstr>* If every thing is good. Then you get Health is Ok. If you miss any thing you get     Health is WARN</vt:lpstr>
      <vt:lpstr>* If Health is Ok. Then Click on Upload and deploy</vt:lpstr>
      <vt:lpstr>* Add your Back end code Jar file and Click On Deploy</vt:lpstr>
      <vt:lpstr>* If every thing is good. Then you get Health is Ok. If you miss any thing you get    Health is Degraded</vt:lpstr>
      <vt:lpstr>* Like this</vt:lpstr>
      <vt:lpstr>* If Health is Ok. Then Click on URL which you get in Environment     Then you get like this</vt:lpstr>
      <vt:lpstr>* Then add your server endpoint. If Record are available in your AWS Database it     will show in your browser else empty [].</vt:lpstr>
      <vt:lpstr>* Then replace your AWS Elastic Beanstalk server URL to your front code where     you are use your embedded server URL</vt:lpstr>
      <vt:lpstr>* Create one build folder use commend npm run build</vt:lpstr>
      <vt:lpstr>* Then go to AWS Services and Select S3</vt:lpstr>
      <vt:lpstr>* Click on Create bucket</vt:lpstr>
      <vt:lpstr>* Add Bucket name</vt:lpstr>
      <vt:lpstr>PowerPoint Presentation</vt:lpstr>
      <vt:lpstr>* Click on Unselect</vt:lpstr>
      <vt:lpstr>* Click on select box</vt:lpstr>
      <vt:lpstr>* Click on Create bucket</vt:lpstr>
      <vt:lpstr>* Then Click on your bucket “dxc-forum-client”</vt:lpstr>
      <vt:lpstr>* Click on Upload</vt:lpstr>
      <vt:lpstr>* Click on Add Files and Add Folder</vt:lpstr>
      <vt:lpstr>* Add folder</vt:lpstr>
      <vt:lpstr>* Then click on Upload</vt:lpstr>
      <vt:lpstr>PowerPoint Presentation</vt:lpstr>
      <vt:lpstr>* Select Properties </vt:lpstr>
      <vt:lpstr>* Select Static website hosting and Click on Bucket website endpoint link</vt:lpstr>
      <vt:lpstr>* Click on Permissions and Edit Bucket Policy</vt:lpstr>
      <vt:lpstr>* Select Static website hosting and Click on Bucket website endpoint link</vt:lpstr>
      <vt:lpstr>* Finally your front end Output Page is Displayed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AWS Presentation</dc:title>
  <dc:subject/>
  <dc:creator>Baldireddi, Satish</dc:creator>
  <cp:keywords/>
  <dc:description/>
  <cp:lastModifiedBy>Baldireddi, Satish</cp:lastModifiedBy>
  <cp:revision>3</cp:revision>
  <dcterms:created xsi:type="dcterms:W3CDTF">2022-08-24T09:34:25Z</dcterms:created>
  <dcterms:modified xsi:type="dcterms:W3CDTF">2023-05-29T09:49:57Z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0x01010014A374DEA043E640B2891CD3FD4BCAD709001E46AFC4094FF341BD06AE81732526A0</vt:lpwstr>
  </property>
  <property fmtid="{D5CDD505-2E9C-101B-9397-08002B2CF9AE}" pid="3" name="MediaServiceImageTags">
    <vt:lpwstr/>
  </property>
  <property fmtid="{D5CDD505-2E9C-101B-9397-08002B2CF9AE}" pid="4" name="Global Keywords">
    <vt:lpwstr/>
  </property>
  <property fmtid="{D5CDD505-2E9C-101B-9397-08002B2CF9AE}" pid="5" name="Information Systems DocType">
    <vt:lpwstr/>
  </property>
</Properties>
</file>